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9" r:id="rId3"/>
    <p:sldId id="266" r:id="rId4"/>
    <p:sldId id="267" r:id="rId5"/>
    <p:sldId id="261" r:id="rId6"/>
    <p:sldId id="268" r:id="rId7"/>
    <p:sldId id="262" r:id="rId8"/>
    <p:sldId id="269" r:id="rId9"/>
    <p:sldId id="263" r:id="rId10"/>
    <p:sldId id="270" r:id="rId11"/>
    <p:sldId id="271" r:id="rId12"/>
    <p:sldId id="257" r:id="rId13"/>
    <p:sldId id="258" r:id="rId14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1EA1EF-5671-4476-A94F-AAB50AD25EAE}" v="147" dt="2023-09-24T14:42:56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5" d="100"/>
          <a:sy n="105" d="100"/>
        </p:scale>
        <p:origin x="24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Santo Rossi" userId="fb210b34c7f71f74" providerId="LiveId" clId="{991EA1EF-5671-4476-A94F-AAB50AD25EAE}"/>
    <pc:docChg chg="undo custSel addSld delSld modSld sldOrd">
      <pc:chgData name="Pedro Santo Rossi" userId="fb210b34c7f71f74" providerId="LiveId" clId="{991EA1EF-5671-4476-A94F-AAB50AD25EAE}" dt="2023-09-24T14:45:33.962" v="1491" actId="47"/>
      <pc:docMkLst>
        <pc:docMk/>
      </pc:docMkLst>
      <pc:sldChg chg="addSp delSp modSp del mod">
        <pc:chgData name="Pedro Santo Rossi" userId="fb210b34c7f71f74" providerId="LiveId" clId="{991EA1EF-5671-4476-A94F-AAB50AD25EAE}" dt="2023-09-12T20:35:53.466" v="1123" actId="47"/>
        <pc:sldMkLst>
          <pc:docMk/>
          <pc:sldMk cId="2173512704" sldId="256"/>
        </pc:sldMkLst>
        <pc:spChg chg="add mod">
          <ac:chgData name="Pedro Santo Rossi" userId="fb210b34c7f71f74" providerId="LiveId" clId="{991EA1EF-5671-4476-A94F-AAB50AD25EAE}" dt="2023-09-03T19:35:32.717" v="10" actId="1076"/>
          <ac:spMkLst>
            <pc:docMk/>
            <pc:sldMk cId="2173512704" sldId="256"/>
            <ac:spMk id="2" creationId="{737059D9-7305-EA05-E5EA-3AC21A8DB38D}"/>
          </ac:spMkLst>
        </pc:spChg>
        <pc:spChg chg="add mod">
          <ac:chgData name="Pedro Santo Rossi" userId="fb210b34c7f71f74" providerId="LiveId" clId="{991EA1EF-5671-4476-A94F-AAB50AD25EAE}" dt="2023-09-03T20:34:50.945" v="248" actId="1076"/>
          <ac:spMkLst>
            <pc:docMk/>
            <pc:sldMk cId="2173512704" sldId="256"/>
            <ac:spMk id="3" creationId="{E527E801-BA88-6B51-C7ED-3AE639D34786}"/>
          </ac:spMkLst>
        </pc:spChg>
        <pc:spChg chg="mod topLvl">
          <ac:chgData name="Pedro Santo Rossi" userId="fb210b34c7f71f74" providerId="LiveId" clId="{991EA1EF-5671-4476-A94F-AAB50AD25EAE}" dt="2023-09-06T11:51:30.022" v="499" actId="207"/>
          <ac:spMkLst>
            <pc:docMk/>
            <pc:sldMk cId="2173512704" sldId="256"/>
            <ac:spMk id="4" creationId="{A9D4E4C8-9FB4-1473-D196-BAC20F1A56B2}"/>
          </ac:spMkLst>
        </pc:spChg>
        <pc:spChg chg="mod topLvl">
          <ac:chgData name="Pedro Santo Rossi" userId="fb210b34c7f71f74" providerId="LiveId" clId="{991EA1EF-5671-4476-A94F-AAB50AD25EAE}" dt="2023-09-04T14:25:22.805" v="408" actId="207"/>
          <ac:spMkLst>
            <pc:docMk/>
            <pc:sldMk cId="2173512704" sldId="256"/>
            <ac:spMk id="5" creationId="{E3440F78-F318-BE9E-4437-3957C3ED5D2C}"/>
          </ac:spMkLst>
        </pc:spChg>
        <pc:spChg chg="mod topLvl">
          <ac:chgData name="Pedro Santo Rossi" userId="fb210b34c7f71f74" providerId="LiveId" clId="{991EA1EF-5671-4476-A94F-AAB50AD25EAE}" dt="2023-09-04T14:25:09.212" v="407" actId="207"/>
          <ac:spMkLst>
            <pc:docMk/>
            <pc:sldMk cId="2173512704" sldId="256"/>
            <ac:spMk id="6" creationId="{068531FF-21F3-1254-FFEA-0D439A3A15D1}"/>
          </ac:spMkLst>
        </pc:spChg>
        <pc:spChg chg="mod ord topLvl">
          <ac:chgData name="Pedro Santo Rossi" userId="fb210b34c7f71f74" providerId="LiveId" clId="{991EA1EF-5671-4476-A94F-AAB50AD25EAE}" dt="2023-09-04T14:23:45.820" v="399" actId="207"/>
          <ac:spMkLst>
            <pc:docMk/>
            <pc:sldMk cId="2173512704" sldId="256"/>
            <ac:spMk id="7" creationId="{2E01EC81-3134-C7FC-1254-EAB836E25A6C}"/>
          </ac:spMkLst>
        </pc:spChg>
        <pc:spChg chg="add mod">
          <ac:chgData name="Pedro Santo Rossi" userId="fb210b34c7f71f74" providerId="LiveId" clId="{991EA1EF-5671-4476-A94F-AAB50AD25EAE}" dt="2023-09-06T12:00:38.948" v="536" actId="20577"/>
          <ac:spMkLst>
            <pc:docMk/>
            <pc:sldMk cId="2173512704" sldId="256"/>
            <ac:spMk id="8" creationId="{03276205-48EC-E190-5418-97842FE98756}"/>
          </ac:spMkLst>
        </pc:spChg>
        <pc:spChg chg="mod">
          <ac:chgData name="Pedro Santo Rossi" userId="fb210b34c7f71f74" providerId="LiveId" clId="{991EA1EF-5671-4476-A94F-AAB50AD25EAE}" dt="2023-09-03T19:33:43.471" v="0" actId="1076"/>
          <ac:spMkLst>
            <pc:docMk/>
            <pc:sldMk cId="2173512704" sldId="256"/>
            <ac:spMk id="9" creationId="{8213CA27-2FAC-4B6A-6F76-FD3CC3ADC9B0}"/>
          </ac:spMkLst>
        </pc:spChg>
        <pc:spChg chg="mod">
          <ac:chgData name="Pedro Santo Rossi" userId="fb210b34c7f71f74" providerId="LiveId" clId="{991EA1EF-5671-4476-A94F-AAB50AD25EAE}" dt="2023-09-03T19:33:57.135" v="2" actId="1076"/>
          <ac:spMkLst>
            <pc:docMk/>
            <pc:sldMk cId="2173512704" sldId="256"/>
            <ac:spMk id="10" creationId="{66B6BBD1-30AB-0881-F463-9CA080CDD5F6}"/>
          </ac:spMkLst>
        </pc:spChg>
        <pc:spChg chg="mod">
          <ac:chgData name="Pedro Santo Rossi" userId="fb210b34c7f71f74" providerId="LiveId" clId="{991EA1EF-5671-4476-A94F-AAB50AD25EAE}" dt="2023-09-03T19:37:49.667" v="64" actId="14100"/>
          <ac:spMkLst>
            <pc:docMk/>
            <pc:sldMk cId="2173512704" sldId="256"/>
            <ac:spMk id="11" creationId="{47B4E6D7-F66C-7D55-B05A-CD7D86331E0E}"/>
          </ac:spMkLst>
        </pc:spChg>
        <pc:spChg chg="mod">
          <ac:chgData name="Pedro Santo Rossi" userId="fb210b34c7f71f74" providerId="LiveId" clId="{991EA1EF-5671-4476-A94F-AAB50AD25EAE}" dt="2023-09-03T19:39:05.255" v="90" actId="14100"/>
          <ac:spMkLst>
            <pc:docMk/>
            <pc:sldMk cId="2173512704" sldId="256"/>
            <ac:spMk id="12" creationId="{76A039C4-A48C-1D2B-BF7C-88E8750C58FD}"/>
          </ac:spMkLst>
        </pc:spChg>
        <pc:spChg chg="add mod">
          <ac:chgData name="Pedro Santo Rossi" userId="fb210b34c7f71f74" providerId="LiveId" clId="{991EA1EF-5671-4476-A94F-AAB50AD25EAE}" dt="2023-09-03T19:37:06.347" v="48" actId="1076"/>
          <ac:spMkLst>
            <pc:docMk/>
            <pc:sldMk cId="2173512704" sldId="256"/>
            <ac:spMk id="13" creationId="{F72FE5D7-B196-0796-FE78-030AFB2440C2}"/>
          </ac:spMkLst>
        </pc:spChg>
        <pc:spChg chg="add mod">
          <ac:chgData name="Pedro Santo Rossi" userId="fb210b34c7f71f74" providerId="LiveId" clId="{991EA1EF-5671-4476-A94F-AAB50AD25EAE}" dt="2023-09-06T11:59:15.060" v="504" actId="1076"/>
          <ac:spMkLst>
            <pc:docMk/>
            <pc:sldMk cId="2173512704" sldId="256"/>
            <ac:spMk id="14" creationId="{9FD1AEA4-DAF4-BE9C-4906-E62457D525F3}"/>
          </ac:spMkLst>
        </pc:spChg>
        <pc:spChg chg="add mod">
          <ac:chgData name="Pedro Santo Rossi" userId="fb210b34c7f71f74" providerId="LiveId" clId="{991EA1EF-5671-4476-A94F-AAB50AD25EAE}" dt="2023-09-03T20:34:09.788" v="243" actId="1076"/>
          <ac:spMkLst>
            <pc:docMk/>
            <pc:sldMk cId="2173512704" sldId="256"/>
            <ac:spMk id="15" creationId="{492350F7-AFDA-BA81-2FD0-23AF03EEAAD2}"/>
          </ac:spMkLst>
        </pc:spChg>
        <pc:spChg chg="add mod">
          <ac:chgData name="Pedro Santo Rossi" userId="fb210b34c7f71f74" providerId="LiveId" clId="{991EA1EF-5671-4476-A94F-AAB50AD25EAE}" dt="2023-09-03T19:39:32.030" v="100" actId="20577"/>
          <ac:spMkLst>
            <pc:docMk/>
            <pc:sldMk cId="2173512704" sldId="256"/>
            <ac:spMk id="16" creationId="{FCDE4959-3A6B-98E8-F643-A52E6FD23E04}"/>
          </ac:spMkLst>
        </pc:spChg>
        <pc:spChg chg="add mod">
          <ac:chgData name="Pedro Santo Rossi" userId="fb210b34c7f71f74" providerId="LiveId" clId="{991EA1EF-5671-4476-A94F-AAB50AD25EAE}" dt="2023-09-03T19:43:22.695" v="140" actId="1076"/>
          <ac:spMkLst>
            <pc:docMk/>
            <pc:sldMk cId="2173512704" sldId="256"/>
            <ac:spMk id="17" creationId="{E0144ABF-D957-E13C-1E8D-C752C94D36A0}"/>
          </ac:spMkLst>
        </pc:spChg>
        <pc:spChg chg="add mod">
          <ac:chgData name="Pedro Santo Rossi" userId="fb210b34c7f71f74" providerId="LiveId" clId="{991EA1EF-5671-4476-A94F-AAB50AD25EAE}" dt="2023-09-03T19:39:53.775" v="102" actId="1076"/>
          <ac:spMkLst>
            <pc:docMk/>
            <pc:sldMk cId="2173512704" sldId="256"/>
            <ac:spMk id="18" creationId="{80BBFB7D-ACA1-A7FE-DA0D-D03E5E76ED80}"/>
          </ac:spMkLst>
        </pc:spChg>
        <pc:spChg chg="add mod">
          <ac:chgData name="Pedro Santo Rossi" userId="fb210b34c7f71f74" providerId="LiveId" clId="{991EA1EF-5671-4476-A94F-AAB50AD25EAE}" dt="2023-09-03T20:34:05.993" v="242" actId="1076"/>
          <ac:spMkLst>
            <pc:docMk/>
            <pc:sldMk cId="2173512704" sldId="256"/>
            <ac:spMk id="19" creationId="{95758482-DB0A-634B-962E-537C71D00588}"/>
          </ac:spMkLst>
        </pc:spChg>
        <pc:spChg chg="add mod">
          <ac:chgData name="Pedro Santo Rossi" userId="fb210b34c7f71f74" providerId="LiveId" clId="{991EA1EF-5671-4476-A94F-AAB50AD25EAE}" dt="2023-09-03T19:43:17.696" v="139" actId="1076"/>
          <ac:spMkLst>
            <pc:docMk/>
            <pc:sldMk cId="2173512704" sldId="256"/>
            <ac:spMk id="20" creationId="{C0AE0C87-D6D2-C91E-F114-B8B7F999F3E0}"/>
          </ac:spMkLst>
        </pc:spChg>
        <pc:spChg chg="add mod">
          <ac:chgData name="Pedro Santo Rossi" userId="fb210b34c7f71f74" providerId="LiveId" clId="{991EA1EF-5671-4476-A94F-AAB50AD25EAE}" dt="2023-09-06T11:50:35.951" v="498" actId="20577"/>
          <ac:spMkLst>
            <pc:docMk/>
            <pc:sldMk cId="2173512704" sldId="256"/>
            <ac:spMk id="21" creationId="{FC577064-C126-427B-BCEC-6D4E6C0122DE}"/>
          </ac:spMkLst>
        </pc:spChg>
        <pc:spChg chg="add mod">
          <ac:chgData name="Pedro Santo Rossi" userId="fb210b34c7f71f74" providerId="LiveId" clId="{991EA1EF-5671-4476-A94F-AAB50AD25EAE}" dt="2023-09-04T14:18:12.617" v="270" actId="1076"/>
          <ac:spMkLst>
            <pc:docMk/>
            <pc:sldMk cId="2173512704" sldId="256"/>
            <ac:spMk id="22" creationId="{158825D9-6FAF-7A2E-48F0-B78BDD2ED9D5}"/>
          </ac:spMkLst>
        </pc:spChg>
        <pc:spChg chg="add del mod">
          <ac:chgData name="Pedro Santo Rossi" userId="fb210b34c7f71f74" providerId="LiveId" clId="{991EA1EF-5671-4476-A94F-AAB50AD25EAE}" dt="2023-09-03T19:43:11.287" v="138"/>
          <ac:spMkLst>
            <pc:docMk/>
            <pc:sldMk cId="2173512704" sldId="256"/>
            <ac:spMk id="22" creationId="{720A018E-BD60-D246-35FD-6E59382E7629}"/>
          </ac:spMkLst>
        </pc:spChg>
        <pc:spChg chg="add mod">
          <ac:chgData name="Pedro Santo Rossi" userId="fb210b34c7f71f74" providerId="LiveId" clId="{991EA1EF-5671-4476-A94F-AAB50AD25EAE}" dt="2023-09-03T20:35:23.648" v="253" actId="1076"/>
          <ac:spMkLst>
            <pc:docMk/>
            <pc:sldMk cId="2173512704" sldId="256"/>
            <ac:spMk id="23" creationId="{8F518383-0E09-F66D-D734-F767E6D1452A}"/>
          </ac:spMkLst>
        </pc:spChg>
        <pc:spChg chg="add mod">
          <ac:chgData name="Pedro Santo Rossi" userId="fb210b34c7f71f74" providerId="LiveId" clId="{991EA1EF-5671-4476-A94F-AAB50AD25EAE}" dt="2023-09-06T11:59:34.585" v="509" actId="6549"/>
          <ac:spMkLst>
            <pc:docMk/>
            <pc:sldMk cId="2173512704" sldId="256"/>
            <ac:spMk id="24" creationId="{B07BEAAE-5E54-7655-13DC-9EA20FFF0335}"/>
          </ac:spMkLst>
        </pc:spChg>
        <pc:spChg chg="add mod">
          <ac:chgData name="Pedro Santo Rossi" userId="fb210b34c7f71f74" providerId="LiveId" clId="{991EA1EF-5671-4476-A94F-AAB50AD25EAE}" dt="2023-09-06T12:16:55.556" v="597" actId="1076"/>
          <ac:spMkLst>
            <pc:docMk/>
            <pc:sldMk cId="2173512704" sldId="256"/>
            <ac:spMk id="25" creationId="{E5B0A8AD-600C-497F-DA39-AF853B0DF5DC}"/>
          </ac:spMkLst>
        </pc:spChg>
        <pc:grpChg chg="del">
          <ac:chgData name="Pedro Santo Rossi" userId="fb210b34c7f71f74" providerId="LiveId" clId="{991EA1EF-5671-4476-A94F-AAB50AD25EAE}" dt="2023-09-04T14:19:06.604" v="271" actId="165"/>
          <ac:grpSpMkLst>
            <pc:docMk/>
            <pc:sldMk cId="2173512704" sldId="256"/>
            <ac:grpSpMk id="8" creationId="{A6ACEF2C-2E6B-A007-0718-EDE89E144BE0}"/>
          </ac:grpSpMkLst>
        </pc:grpChg>
        <pc:graphicFrameChg chg="add del mod ord">
          <ac:chgData name="Pedro Santo Rossi" userId="fb210b34c7f71f74" providerId="LiveId" clId="{991EA1EF-5671-4476-A94F-AAB50AD25EAE}" dt="2023-09-03T20:32:33.122" v="232"/>
          <ac:graphicFrameMkLst>
            <pc:docMk/>
            <pc:sldMk cId="2173512704" sldId="256"/>
            <ac:graphicFrameMk id="25" creationId="{BE89B8A9-740B-9211-9BEE-4A229C48A709}"/>
          </ac:graphicFrameMkLst>
        </pc:graphicFrameChg>
        <pc:picChg chg="add del mod ord">
          <ac:chgData name="Pedro Santo Rossi" userId="fb210b34c7f71f74" providerId="LiveId" clId="{991EA1EF-5671-4476-A94F-AAB50AD25EAE}" dt="2023-09-03T20:32:33.122" v="232"/>
          <ac:picMkLst>
            <pc:docMk/>
            <pc:sldMk cId="2173512704" sldId="256"/>
            <ac:picMk id="26" creationId="{AFBB8430-EEB2-328A-27DC-1711FF3340F6}"/>
          </ac:picMkLst>
        </pc:picChg>
        <pc:picChg chg="add del mod ord">
          <ac:chgData name="Pedro Santo Rossi" userId="fb210b34c7f71f74" providerId="LiveId" clId="{991EA1EF-5671-4476-A94F-AAB50AD25EAE}" dt="2023-09-03T20:32:33.122" v="232"/>
          <ac:picMkLst>
            <pc:docMk/>
            <pc:sldMk cId="2173512704" sldId="256"/>
            <ac:picMk id="27" creationId="{B636E82C-CC6F-BBAB-37C1-CA7BCD95A7FE}"/>
          </ac:picMkLst>
        </pc:picChg>
        <pc:picChg chg="add del mod ord">
          <ac:chgData name="Pedro Santo Rossi" userId="fb210b34c7f71f74" providerId="LiveId" clId="{991EA1EF-5671-4476-A94F-AAB50AD25EAE}" dt="2023-09-03T20:32:33.122" v="232"/>
          <ac:picMkLst>
            <pc:docMk/>
            <pc:sldMk cId="2173512704" sldId="256"/>
            <ac:picMk id="28" creationId="{03C98976-CDDC-1BC6-0171-CDBEADFA1792}"/>
          </ac:picMkLst>
        </pc:picChg>
        <pc:picChg chg="add del mod ord">
          <ac:chgData name="Pedro Santo Rossi" userId="fb210b34c7f71f74" providerId="LiveId" clId="{991EA1EF-5671-4476-A94F-AAB50AD25EAE}" dt="2023-09-03T20:32:33.122" v="232"/>
          <ac:picMkLst>
            <pc:docMk/>
            <pc:sldMk cId="2173512704" sldId="256"/>
            <ac:picMk id="29" creationId="{E00E4293-5CB2-E792-0E56-FF4AB87111D3}"/>
          </ac:picMkLst>
        </pc:picChg>
        <pc:picChg chg="add mod">
          <ac:chgData name="Pedro Santo Rossi" userId="fb210b34c7f71f74" providerId="LiveId" clId="{991EA1EF-5671-4476-A94F-AAB50AD25EAE}" dt="2023-09-12T20:31:17.483" v="1112" actId="1076"/>
          <ac:picMkLst>
            <pc:docMk/>
            <pc:sldMk cId="2173512704" sldId="256"/>
            <ac:picMk id="30" creationId="{8C5F8443-91D0-C151-A978-73882CBF126E}"/>
          </ac:picMkLst>
        </pc:picChg>
        <pc:picChg chg="add mod">
          <ac:chgData name="Pedro Santo Rossi" userId="fb210b34c7f71f74" providerId="LiveId" clId="{991EA1EF-5671-4476-A94F-AAB50AD25EAE}" dt="2023-09-03T20:34:18.107" v="244" actId="14100"/>
          <ac:picMkLst>
            <pc:docMk/>
            <pc:sldMk cId="2173512704" sldId="256"/>
            <ac:picMk id="31" creationId="{3D8D7254-21B0-833E-A497-92AA7D614188}"/>
          </ac:picMkLst>
        </pc:picChg>
        <pc:picChg chg="add mod">
          <ac:chgData name="Pedro Santo Rossi" userId="fb210b34c7f71f74" providerId="LiveId" clId="{991EA1EF-5671-4476-A94F-AAB50AD25EAE}" dt="2023-09-03T20:34:42.227" v="247" actId="1076"/>
          <ac:picMkLst>
            <pc:docMk/>
            <pc:sldMk cId="2173512704" sldId="256"/>
            <ac:picMk id="32" creationId="{9A3D3D31-0F9A-214D-6D61-C010E7A4CFB2}"/>
          </ac:picMkLst>
        </pc:picChg>
        <pc:picChg chg="add mod">
          <ac:chgData name="Pedro Santo Rossi" userId="fb210b34c7f71f74" providerId="LiveId" clId="{991EA1EF-5671-4476-A94F-AAB50AD25EAE}" dt="2023-09-03T20:35:27.434" v="254" actId="1076"/>
          <ac:picMkLst>
            <pc:docMk/>
            <pc:sldMk cId="2173512704" sldId="256"/>
            <ac:picMk id="33" creationId="{CB1ADB6A-D99A-F65E-5948-7A94D7A52B37}"/>
          </ac:picMkLst>
        </pc:picChg>
      </pc:sldChg>
      <pc:sldChg chg="addSp delSp modSp new mod ord">
        <pc:chgData name="Pedro Santo Rossi" userId="fb210b34c7f71f74" providerId="LiveId" clId="{991EA1EF-5671-4476-A94F-AAB50AD25EAE}" dt="2023-09-12T20:30:41.961" v="1111"/>
        <pc:sldMkLst>
          <pc:docMk/>
          <pc:sldMk cId="1915280403" sldId="257"/>
        </pc:sldMkLst>
        <pc:spChg chg="add mod">
          <ac:chgData name="Pedro Santo Rossi" userId="fb210b34c7f71f74" providerId="LiveId" clId="{991EA1EF-5671-4476-A94F-AAB50AD25EAE}" dt="2023-09-10T03:03:17.095" v="1101" actId="207"/>
          <ac:spMkLst>
            <pc:docMk/>
            <pc:sldMk cId="1915280403" sldId="257"/>
            <ac:spMk id="2" creationId="{2027E243-4914-BFA7-ED87-F69B911CA426}"/>
          </ac:spMkLst>
        </pc:spChg>
        <pc:spChg chg="add del mod">
          <ac:chgData name="Pedro Santo Rossi" userId="fb210b34c7f71f74" providerId="LiveId" clId="{991EA1EF-5671-4476-A94F-AAB50AD25EAE}" dt="2023-09-04T20:11:58.755" v="489" actId="478"/>
          <ac:spMkLst>
            <pc:docMk/>
            <pc:sldMk cId="1915280403" sldId="257"/>
            <ac:spMk id="91" creationId="{5E3F5A1E-9A9F-07F5-1E95-E61368F5DCD9}"/>
          </ac:spMkLst>
        </pc:spChg>
        <pc:spChg chg="add del">
          <ac:chgData name="Pedro Santo Rossi" userId="fb210b34c7f71f74" providerId="LiveId" clId="{991EA1EF-5671-4476-A94F-AAB50AD25EAE}" dt="2023-09-04T20:08:47.242" v="478" actId="478"/>
          <ac:spMkLst>
            <pc:docMk/>
            <pc:sldMk cId="1915280403" sldId="257"/>
            <ac:spMk id="92" creationId="{452F869E-EA5A-1047-EB0B-DA6FD5730C88}"/>
          </ac:spMkLst>
        </pc:spChg>
        <pc:spChg chg="add del mod">
          <ac:chgData name="Pedro Santo Rossi" userId="fb210b34c7f71f74" providerId="LiveId" clId="{991EA1EF-5671-4476-A94F-AAB50AD25EAE}" dt="2023-09-04T20:09:40.519" v="484" actId="11529"/>
          <ac:spMkLst>
            <pc:docMk/>
            <pc:sldMk cId="1915280403" sldId="257"/>
            <ac:spMk id="93" creationId="{86C63513-180A-D04C-F207-853020D44B56}"/>
          </ac:spMkLst>
        </pc:spChg>
        <pc:spChg chg="add del">
          <ac:chgData name="Pedro Santo Rossi" userId="fb210b34c7f71f74" providerId="LiveId" clId="{991EA1EF-5671-4476-A94F-AAB50AD25EAE}" dt="2023-09-04T20:10:06.074" v="486" actId="11529"/>
          <ac:spMkLst>
            <pc:docMk/>
            <pc:sldMk cId="1915280403" sldId="257"/>
            <ac:spMk id="94" creationId="{B6833F07-F8B2-9DBD-125D-A47EE44F3D90}"/>
          </ac:spMkLst>
        </pc:spChg>
        <pc:spChg chg="add del">
          <ac:chgData name="Pedro Santo Rossi" userId="fb210b34c7f71f74" providerId="LiveId" clId="{991EA1EF-5671-4476-A94F-AAB50AD25EAE}" dt="2023-09-04T20:10:41.554" v="488" actId="11529"/>
          <ac:spMkLst>
            <pc:docMk/>
            <pc:sldMk cId="1915280403" sldId="257"/>
            <ac:spMk id="95" creationId="{ADBE4B7A-589E-DE2E-3446-FD12D2ECBF96}"/>
          </ac:spMkLst>
        </pc:spChg>
        <pc:cxnChg chg="add mod">
          <ac:chgData name="Pedro Santo Rossi" userId="fb210b34c7f71f74" providerId="LiveId" clId="{991EA1EF-5671-4476-A94F-AAB50AD25EAE}" dt="2023-09-10T02:52:57.244" v="1024" actId="208"/>
          <ac:cxnSpMkLst>
            <pc:docMk/>
            <pc:sldMk cId="1915280403" sldId="257"/>
            <ac:cxnSpMk id="4" creationId="{4BB3085C-603F-FE8C-D23C-E7307C1ADDD4}"/>
          </ac:cxnSpMkLst>
        </pc:cxnChg>
        <pc:cxnChg chg="add del">
          <ac:chgData name="Pedro Santo Rossi" userId="fb210b34c7f71f74" providerId="LiveId" clId="{991EA1EF-5671-4476-A94F-AAB50AD25EAE}" dt="2023-09-06T11:53:55.931" v="501" actId="11529"/>
          <ac:cxnSpMkLst>
            <pc:docMk/>
            <pc:sldMk cId="1915280403" sldId="257"/>
            <ac:cxnSpMk id="5" creationId="{A050093F-7A29-DBB2-4FF2-7C6BF9A7C8ED}"/>
          </ac:cxnSpMkLst>
        </pc:cxnChg>
        <pc:cxnChg chg="add del mod">
          <ac:chgData name="Pedro Santo Rossi" userId="fb210b34c7f71f74" providerId="LiveId" clId="{991EA1EF-5671-4476-A94F-AAB50AD25EAE}" dt="2023-09-04T14:59:07.367" v="416" actId="478"/>
          <ac:cxnSpMkLst>
            <pc:docMk/>
            <pc:sldMk cId="1915280403" sldId="257"/>
            <ac:cxnSpMk id="6" creationId="{AB50DC86-239C-B6F4-EEE4-92BE25CEEC3D}"/>
          </ac:cxnSpMkLst>
        </pc:cxnChg>
        <pc:cxnChg chg="add del">
          <ac:chgData name="Pedro Santo Rossi" userId="fb210b34c7f71f74" providerId="LiveId" clId="{991EA1EF-5671-4476-A94F-AAB50AD25EAE}" dt="2023-09-06T11:54:13.193" v="503" actId="11529"/>
          <ac:cxnSpMkLst>
            <pc:docMk/>
            <pc:sldMk cId="1915280403" sldId="257"/>
            <ac:cxnSpMk id="7" creationId="{9FB5585C-E662-FA7D-5FCD-58DCCB3445F4}"/>
          </ac:cxnSpMkLst>
        </pc:cxnChg>
        <pc:cxnChg chg="add mod">
          <ac:chgData name="Pedro Santo Rossi" userId="fb210b34c7f71f74" providerId="LiveId" clId="{991EA1EF-5671-4476-A94F-AAB50AD25EAE}" dt="2023-09-10T02:50:05.122" v="1011" actId="208"/>
          <ac:cxnSpMkLst>
            <pc:docMk/>
            <pc:sldMk cId="1915280403" sldId="257"/>
            <ac:cxnSpMk id="8" creationId="{F76A8BF1-6E11-E9E8-81D6-ACCEC4F3CFB4}"/>
          </ac:cxnSpMkLst>
        </pc:cxnChg>
        <pc:cxnChg chg="add del mod">
          <ac:chgData name="Pedro Santo Rossi" userId="fb210b34c7f71f74" providerId="LiveId" clId="{991EA1EF-5671-4476-A94F-AAB50AD25EAE}" dt="2023-09-04T15:11:43.981" v="420" actId="11529"/>
          <ac:cxnSpMkLst>
            <pc:docMk/>
            <pc:sldMk cId="1915280403" sldId="257"/>
            <ac:cxnSpMk id="10" creationId="{82A83AA4-E1C1-1B94-5D0F-3024493E83DB}"/>
          </ac:cxnSpMkLst>
        </pc:cxnChg>
        <pc:cxnChg chg="add del">
          <ac:chgData name="Pedro Santo Rossi" userId="fb210b34c7f71f74" providerId="LiveId" clId="{991EA1EF-5671-4476-A94F-AAB50AD25EAE}" dt="2023-09-04T15:21:13.676" v="457" actId="478"/>
          <ac:cxnSpMkLst>
            <pc:docMk/>
            <pc:sldMk cId="1915280403" sldId="257"/>
            <ac:cxnSpMk id="12" creationId="{5E42673C-C3E5-F3D9-6371-D8813DF92D74}"/>
          </ac:cxnSpMkLst>
        </pc:cxnChg>
        <pc:cxnChg chg="add del">
          <ac:chgData name="Pedro Santo Rossi" userId="fb210b34c7f71f74" providerId="LiveId" clId="{991EA1EF-5671-4476-A94F-AAB50AD25EAE}" dt="2023-09-04T15:21:04.903" v="455" actId="478"/>
          <ac:cxnSpMkLst>
            <pc:docMk/>
            <pc:sldMk cId="1915280403" sldId="257"/>
            <ac:cxnSpMk id="14" creationId="{1F3AF65F-A5FF-8D79-CD6A-EAEA9DA3F5FA}"/>
          </ac:cxnSpMkLst>
        </pc:cxnChg>
        <pc:cxnChg chg="add mod">
          <ac:chgData name="Pedro Santo Rossi" userId="fb210b34c7f71f74" providerId="LiveId" clId="{991EA1EF-5671-4476-A94F-AAB50AD25EAE}" dt="2023-09-10T02:59:20.005" v="1035" actId="13822"/>
          <ac:cxnSpMkLst>
            <pc:docMk/>
            <pc:sldMk cId="1915280403" sldId="257"/>
            <ac:cxnSpMk id="16" creationId="{7382F909-3147-DC7F-5B68-8E59CA74E7F4}"/>
          </ac:cxnSpMkLst>
        </pc:cxnChg>
        <pc:cxnChg chg="add mod">
          <ac:chgData name="Pedro Santo Rossi" userId="fb210b34c7f71f74" providerId="LiveId" clId="{991EA1EF-5671-4476-A94F-AAB50AD25EAE}" dt="2023-09-10T02:48:13.404" v="997" actId="208"/>
          <ac:cxnSpMkLst>
            <pc:docMk/>
            <pc:sldMk cId="1915280403" sldId="257"/>
            <ac:cxnSpMk id="18" creationId="{A17F0414-7AB7-8220-1419-A4E329137883}"/>
          </ac:cxnSpMkLst>
        </pc:cxnChg>
        <pc:cxnChg chg="add mod">
          <ac:chgData name="Pedro Santo Rossi" userId="fb210b34c7f71f74" providerId="LiveId" clId="{991EA1EF-5671-4476-A94F-AAB50AD25EAE}" dt="2023-09-10T02:48:21.439" v="998" actId="208"/>
          <ac:cxnSpMkLst>
            <pc:docMk/>
            <pc:sldMk cId="1915280403" sldId="257"/>
            <ac:cxnSpMk id="20" creationId="{FA9E25AF-EA41-EFA3-4547-EDE93F1D576F}"/>
          </ac:cxnSpMkLst>
        </pc:cxnChg>
        <pc:cxnChg chg="add mod">
          <ac:chgData name="Pedro Santo Rossi" userId="fb210b34c7f71f74" providerId="LiveId" clId="{991EA1EF-5671-4476-A94F-AAB50AD25EAE}" dt="2023-09-10T02:48:30.554" v="999" actId="208"/>
          <ac:cxnSpMkLst>
            <pc:docMk/>
            <pc:sldMk cId="1915280403" sldId="257"/>
            <ac:cxnSpMk id="22" creationId="{2D47329A-2C47-BAC6-0042-311D4EAA7D69}"/>
          </ac:cxnSpMkLst>
        </pc:cxnChg>
        <pc:cxnChg chg="add mod">
          <ac:chgData name="Pedro Santo Rossi" userId="fb210b34c7f71f74" providerId="LiveId" clId="{991EA1EF-5671-4476-A94F-AAB50AD25EAE}" dt="2023-09-10T02:48:36.414" v="1000" actId="208"/>
          <ac:cxnSpMkLst>
            <pc:docMk/>
            <pc:sldMk cId="1915280403" sldId="257"/>
            <ac:cxnSpMk id="24" creationId="{B456474C-A2B8-B2CA-3D40-83180072AA4A}"/>
          </ac:cxnSpMkLst>
        </pc:cxnChg>
        <pc:cxnChg chg="add mod">
          <ac:chgData name="Pedro Santo Rossi" userId="fb210b34c7f71f74" providerId="LiveId" clId="{991EA1EF-5671-4476-A94F-AAB50AD25EAE}" dt="2023-09-10T02:48:42.668" v="1001" actId="208"/>
          <ac:cxnSpMkLst>
            <pc:docMk/>
            <pc:sldMk cId="1915280403" sldId="257"/>
            <ac:cxnSpMk id="26" creationId="{259E620E-683A-BAD6-B3F2-35BD692DD9B6}"/>
          </ac:cxnSpMkLst>
        </pc:cxnChg>
        <pc:cxnChg chg="add mod">
          <ac:chgData name="Pedro Santo Rossi" userId="fb210b34c7f71f74" providerId="LiveId" clId="{991EA1EF-5671-4476-A94F-AAB50AD25EAE}" dt="2023-09-10T02:59:24.003" v="1036" actId="13822"/>
          <ac:cxnSpMkLst>
            <pc:docMk/>
            <pc:sldMk cId="1915280403" sldId="257"/>
            <ac:cxnSpMk id="28" creationId="{C861BF5B-D523-EE85-CDC8-08A14B3E18DA}"/>
          </ac:cxnSpMkLst>
        </pc:cxnChg>
        <pc:cxnChg chg="add mod">
          <ac:chgData name="Pedro Santo Rossi" userId="fb210b34c7f71f74" providerId="LiveId" clId="{991EA1EF-5671-4476-A94F-AAB50AD25EAE}" dt="2023-09-10T02:49:49.676" v="1009" actId="208"/>
          <ac:cxnSpMkLst>
            <pc:docMk/>
            <pc:sldMk cId="1915280403" sldId="257"/>
            <ac:cxnSpMk id="30" creationId="{007196FD-15BF-2F28-3C4B-C38C78008DE4}"/>
          </ac:cxnSpMkLst>
        </pc:cxnChg>
        <pc:cxnChg chg="add mod">
          <ac:chgData name="Pedro Santo Rossi" userId="fb210b34c7f71f74" providerId="LiveId" clId="{991EA1EF-5671-4476-A94F-AAB50AD25EAE}" dt="2023-09-10T02:50:37.818" v="1015" actId="208"/>
          <ac:cxnSpMkLst>
            <pc:docMk/>
            <pc:sldMk cId="1915280403" sldId="257"/>
            <ac:cxnSpMk id="32" creationId="{40658A80-5BB0-9471-8445-FD52455F4CE3}"/>
          </ac:cxnSpMkLst>
        </pc:cxnChg>
        <pc:cxnChg chg="add mod">
          <ac:chgData name="Pedro Santo Rossi" userId="fb210b34c7f71f74" providerId="LiveId" clId="{991EA1EF-5671-4476-A94F-AAB50AD25EAE}" dt="2023-09-10T03:00:05.347" v="1042" actId="13822"/>
          <ac:cxnSpMkLst>
            <pc:docMk/>
            <pc:sldMk cId="1915280403" sldId="257"/>
            <ac:cxnSpMk id="34" creationId="{82E16A87-FAAF-D8D2-F555-C013AB8C7DF7}"/>
          </ac:cxnSpMkLst>
        </pc:cxnChg>
        <pc:cxnChg chg="add mod">
          <ac:chgData name="Pedro Santo Rossi" userId="fb210b34c7f71f74" providerId="LiveId" clId="{991EA1EF-5671-4476-A94F-AAB50AD25EAE}" dt="2023-09-10T02:59:27.688" v="1037" actId="13822"/>
          <ac:cxnSpMkLst>
            <pc:docMk/>
            <pc:sldMk cId="1915280403" sldId="257"/>
            <ac:cxnSpMk id="36" creationId="{6BBBD3A1-E8A1-8E5E-0EF4-A1F29F080A3B}"/>
          </ac:cxnSpMkLst>
        </pc:cxnChg>
        <pc:cxnChg chg="add mod">
          <ac:chgData name="Pedro Santo Rossi" userId="fb210b34c7f71f74" providerId="LiveId" clId="{991EA1EF-5671-4476-A94F-AAB50AD25EAE}" dt="2023-09-10T02:51:27.970" v="1017" actId="208"/>
          <ac:cxnSpMkLst>
            <pc:docMk/>
            <pc:sldMk cId="1915280403" sldId="257"/>
            <ac:cxnSpMk id="38" creationId="{E453EE13-4CF4-8016-734F-587DAAA647FC}"/>
          </ac:cxnSpMkLst>
        </pc:cxnChg>
        <pc:cxnChg chg="add mod">
          <ac:chgData name="Pedro Santo Rossi" userId="fb210b34c7f71f74" providerId="LiveId" clId="{991EA1EF-5671-4476-A94F-AAB50AD25EAE}" dt="2023-09-10T03:00:17.201" v="1043" actId="13822"/>
          <ac:cxnSpMkLst>
            <pc:docMk/>
            <pc:sldMk cId="1915280403" sldId="257"/>
            <ac:cxnSpMk id="40" creationId="{3111D2DE-59E0-AFB6-A9CB-6CC85D5CBB17}"/>
          </ac:cxnSpMkLst>
        </pc:cxnChg>
        <pc:cxnChg chg="add mod">
          <ac:chgData name="Pedro Santo Rossi" userId="fb210b34c7f71f74" providerId="LiveId" clId="{991EA1EF-5671-4476-A94F-AAB50AD25EAE}" dt="2023-09-10T02:58:30.413" v="1032" actId="208"/>
          <ac:cxnSpMkLst>
            <pc:docMk/>
            <pc:sldMk cId="1915280403" sldId="257"/>
            <ac:cxnSpMk id="42" creationId="{4719AEF0-CB11-CBFD-8043-8503165DEEFC}"/>
          </ac:cxnSpMkLst>
        </pc:cxnChg>
        <pc:cxnChg chg="add mod">
          <ac:chgData name="Pedro Santo Rossi" userId="fb210b34c7f71f74" providerId="LiveId" clId="{991EA1EF-5671-4476-A94F-AAB50AD25EAE}" dt="2023-09-10T02:59:34.059" v="1038" actId="13822"/>
          <ac:cxnSpMkLst>
            <pc:docMk/>
            <pc:sldMk cId="1915280403" sldId="257"/>
            <ac:cxnSpMk id="44" creationId="{72DC188C-861D-D8A2-F43C-5F1176305D68}"/>
          </ac:cxnSpMkLst>
        </pc:cxnChg>
        <pc:cxnChg chg="add mod">
          <ac:chgData name="Pedro Santo Rossi" userId="fb210b34c7f71f74" providerId="LiveId" clId="{991EA1EF-5671-4476-A94F-AAB50AD25EAE}" dt="2023-09-10T02:54:16.656" v="1028" actId="208"/>
          <ac:cxnSpMkLst>
            <pc:docMk/>
            <pc:sldMk cId="1915280403" sldId="257"/>
            <ac:cxnSpMk id="46" creationId="{7DBD9119-A022-9169-783E-2DFDF9A2B63D}"/>
          </ac:cxnSpMkLst>
        </pc:cxnChg>
        <pc:cxnChg chg="add mod">
          <ac:chgData name="Pedro Santo Rossi" userId="fb210b34c7f71f74" providerId="LiveId" clId="{991EA1EF-5671-4476-A94F-AAB50AD25EAE}" dt="2023-09-10T02:52:15.185" v="1021" actId="208"/>
          <ac:cxnSpMkLst>
            <pc:docMk/>
            <pc:sldMk cId="1915280403" sldId="257"/>
            <ac:cxnSpMk id="48" creationId="{0D89C21D-439B-9550-7DEA-04517184E1E8}"/>
          </ac:cxnSpMkLst>
        </pc:cxnChg>
        <pc:cxnChg chg="add mod">
          <ac:chgData name="Pedro Santo Rossi" userId="fb210b34c7f71f74" providerId="LiveId" clId="{991EA1EF-5671-4476-A94F-AAB50AD25EAE}" dt="2023-09-10T02:52:23.060" v="1022" actId="208"/>
          <ac:cxnSpMkLst>
            <pc:docMk/>
            <pc:sldMk cId="1915280403" sldId="257"/>
            <ac:cxnSpMk id="50" creationId="{01B949DC-4E7F-130C-E761-C1AF289C1884}"/>
          </ac:cxnSpMkLst>
        </pc:cxnChg>
        <pc:cxnChg chg="add mod">
          <ac:chgData name="Pedro Santo Rossi" userId="fb210b34c7f71f74" providerId="LiveId" clId="{991EA1EF-5671-4476-A94F-AAB50AD25EAE}" dt="2023-09-10T02:59:52.188" v="1041" actId="13822"/>
          <ac:cxnSpMkLst>
            <pc:docMk/>
            <pc:sldMk cId="1915280403" sldId="257"/>
            <ac:cxnSpMk id="52" creationId="{568BBD2E-D919-006C-3643-2220E85D3E76}"/>
          </ac:cxnSpMkLst>
        </pc:cxnChg>
        <pc:cxnChg chg="add">
          <ac:chgData name="Pedro Santo Rossi" userId="fb210b34c7f71f74" providerId="LiveId" clId="{991EA1EF-5671-4476-A94F-AAB50AD25EAE}" dt="2023-09-04T15:17:15.203" v="443" actId="11529"/>
          <ac:cxnSpMkLst>
            <pc:docMk/>
            <pc:sldMk cId="1915280403" sldId="257"/>
            <ac:cxnSpMk id="54" creationId="{BB5D8DEA-638A-5C5F-2E52-3C77BC439729}"/>
          </ac:cxnSpMkLst>
        </pc:cxnChg>
        <pc:cxnChg chg="add mod">
          <ac:chgData name="Pedro Santo Rossi" userId="fb210b34c7f71f74" providerId="LiveId" clId="{991EA1EF-5671-4476-A94F-AAB50AD25EAE}" dt="2023-09-10T02:49:09.437" v="1003" actId="208"/>
          <ac:cxnSpMkLst>
            <pc:docMk/>
            <pc:sldMk cId="1915280403" sldId="257"/>
            <ac:cxnSpMk id="56" creationId="{F74990E4-E8A2-AF0E-1275-B45AAD44E096}"/>
          </ac:cxnSpMkLst>
        </pc:cxnChg>
        <pc:cxnChg chg="add">
          <ac:chgData name="Pedro Santo Rossi" userId="fb210b34c7f71f74" providerId="LiveId" clId="{991EA1EF-5671-4476-A94F-AAB50AD25EAE}" dt="2023-09-04T15:17:38.861" v="445" actId="11529"/>
          <ac:cxnSpMkLst>
            <pc:docMk/>
            <pc:sldMk cId="1915280403" sldId="257"/>
            <ac:cxnSpMk id="58" creationId="{B1E76660-0BA5-CC51-32E1-08F12F4EEE8E}"/>
          </ac:cxnSpMkLst>
        </pc:cxnChg>
        <pc:cxnChg chg="add del">
          <ac:chgData name="Pedro Santo Rossi" userId="fb210b34c7f71f74" providerId="LiveId" clId="{991EA1EF-5671-4476-A94F-AAB50AD25EAE}" dt="2023-09-04T15:22:54.837" v="467" actId="478"/>
          <ac:cxnSpMkLst>
            <pc:docMk/>
            <pc:sldMk cId="1915280403" sldId="257"/>
            <ac:cxnSpMk id="60" creationId="{9B8D1C6D-508C-E91D-9CD5-693DEECD74DA}"/>
          </ac:cxnSpMkLst>
        </pc:cxnChg>
        <pc:cxnChg chg="add del">
          <ac:chgData name="Pedro Santo Rossi" userId="fb210b34c7f71f74" providerId="LiveId" clId="{991EA1EF-5671-4476-A94F-AAB50AD25EAE}" dt="2023-09-04T15:22:57.532" v="468" actId="478"/>
          <ac:cxnSpMkLst>
            <pc:docMk/>
            <pc:sldMk cId="1915280403" sldId="257"/>
            <ac:cxnSpMk id="62" creationId="{56AE36EF-6064-5A8D-9723-A1598622F9B7}"/>
          </ac:cxnSpMkLst>
        </pc:cxnChg>
        <pc:cxnChg chg="add del">
          <ac:chgData name="Pedro Santo Rossi" userId="fb210b34c7f71f74" providerId="LiveId" clId="{991EA1EF-5671-4476-A94F-AAB50AD25EAE}" dt="2023-09-04T15:23:07.054" v="469" actId="478"/>
          <ac:cxnSpMkLst>
            <pc:docMk/>
            <pc:sldMk cId="1915280403" sldId="257"/>
            <ac:cxnSpMk id="64" creationId="{336133CC-5820-421A-8DDC-7D415406C19D}"/>
          </ac:cxnSpMkLst>
        </pc:cxnChg>
        <pc:cxnChg chg="add del mod">
          <ac:chgData name="Pedro Santo Rossi" userId="fb210b34c7f71f74" providerId="LiveId" clId="{991EA1EF-5671-4476-A94F-AAB50AD25EAE}" dt="2023-09-04T15:21:23.563" v="460" actId="478"/>
          <ac:cxnSpMkLst>
            <pc:docMk/>
            <pc:sldMk cId="1915280403" sldId="257"/>
            <ac:cxnSpMk id="66" creationId="{719D5496-ADB1-8E25-D15E-0F840D22566C}"/>
          </ac:cxnSpMkLst>
        </pc:cxnChg>
        <pc:cxnChg chg="add del">
          <ac:chgData name="Pedro Santo Rossi" userId="fb210b34c7f71f74" providerId="LiveId" clId="{991EA1EF-5671-4476-A94F-AAB50AD25EAE}" dt="2023-09-04T15:22:50.246" v="466" actId="478"/>
          <ac:cxnSpMkLst>
            <pc:docMk/>
            <pc:sldMk cId="1915280403" sldId="257"/>
            <ac:cxnSpMk id="68" creationId="{1E08BE07-5EE4-6798-0FBE-C4183D859641}"/>
          </ac:cxnSpMkLst>
        </pc:cxnChg>
        <pc:cxnChg chg="add del">
          <ac:chgData name="Pedro Santo Rossi" userId="fb210b34c7f71f74" providerId="LiveId" clId="{991EA1EF-5671-4476-A94F-AAB50AD25EAE}" dt="2023-09-04T15:21:16.774" v="458" actId="478"/>
          <ac:cxnSpMkLst>
            <pc:docMk/>
            <pc:sldMk cId="1915280403" sldId="257"/>
            <ac:cxnSpMk id="70" creationId="{C7FBFA45-D633-C9A1-32BE-E1E85EC40D9A}"/>
          </ac:cxnSpMkLst>
        </pc:cxnChg>
        <pc:cxnChg chg="add del">
          <ac:chgData name="Pedro Santo Rossi" userId="fb210b34c7f71f74" providerId="LiveId" clId="{991EA1EF-5671-4476-A94F-AAB50AD25EAE}" dt="2023-09-04T15:21:19.917" v="459" actId="478"/>
          <ac:cxnSpMkLst>
            <pc:docMk/>
            <pc:sldMk cId="1915280403" sldId="257"/>
            <ac:cxnSpMk id="72" creationId="{DA79C1B6-1F9A-4603-C6A3-3309879C54DC}"/>
          </ac:cxnSpMkLst>
        </pc:cxnChg>
        <pc:cxnChg chg="add del">
          <ac:chgData name="Pedro Santo Rossi" userId="fb210b34c7f71f74" providerId="LiveId" clId="{991EA1EF-5671-4476-A94F-AAB50AD25EAE}" dt="2023-09-04T15:21:09.712" v="456" actId="478"/>
          <ac:cxnSpMkLst>
            <pc:docMk/>
            <pc:sldMk cId="1915280403" sldId="257"/>
            <ac:cxnSpMk id="74" creationId="{A8E3C782-04D1-0884-C229-9F085139B696}"/>
          </ac:cxnSpMkLst>
        </pc:cxnChg>
        <pc:cxnChg chg="add mod">
          <ac:chgData name="Pedro Santo Rossi" userId="fb210b34c7f71f74" providerId="LiveId" clId="{991EA1EF-5671-4476-A94F-AAB50AD25EAE}" dt="2023-09-04T15:22:05.493" v="462" actId="13822"/>
          <ac:cxnSpMkLst>
            <pc:docMk/>
            <pc:sldMk cId="1915280403" sldId="257"/>
            <ac:cxnSpMk id="76" creationId="{F75E6434-97A9-234C-293B-1CC10C457FE6}"/>
          </ac:cxnSpMkLst>
        </pc:cxnChg>
        <pc:cxnChg chg="add mod">
          <ac:chgData name="Pedro Santo Rossi" userId="fb210b34c7f71f74" providerId="LiveId" clId="{991EA1EF-5671-4476-A94F-AAB50AD25EAE}" dt="2023-09-10T02:54:06.414" v="1027" actId="208"/>
          <ac:cxnSpMkLst>
            <pc:docMk/>
            <pc:sldMk cId="1915280403" sldId="257"/>
            <ac:cxnSpMk id="78" creationId="{7F3C056B-09C0-269E-75D9-E9DC56672985}"/>
          </ac:cxnSpMkLst>
        </pc:cxnChg>
        <pc:cxnChg chg="add mod">
          <ac:chgData name="Pedro Santo Rossi" userId="fb210b34c7f71f74" providerId="LiveId" clId="{991EA1EF-5671-4476-A94F-AAB50AD25EAE}" dt="2023-09-10T02:48:53.817" v="1002" actId="208"/>
          <ac:cxnSpMkLst>
            <pc:docMk/>
            <pc:sldMk cId="1915280403" sldId="257"/>
            <ac:cxnSpMk id="80" creationId="{6AE304E7-0B7B-252C-6A4B-CF7BDCC61C85}"/>
          </ac:cxnSpMkLst>
        </pc:cxnChg>
        <pc:cxnChg chg="add mod">
          <ac:chgData name="Pedro Santo Rossi" userId="fb210b34c7f71f74" providerId="LiveId" clId="{991EA1EF-5671-4476-A94F-AAB50AD25EAE}" dt="2023-09-10T02:49:15.113" v="1004" actId="208"/>
          <ac:cxnSpMkLst>
            <pc:docMk/>
            <pc:sldMk cId="1915280403" sldId="257"/>
            <ac:cxnSpMk id="82" creationId="{57EB7ECF-E490-0056-3BA9-BD5184DDEA7E}"/>
          </ac:cxnSpMkLst>
        </pc:cxnChg>
        <pc:cxnChg chg="add mod">
          <ac:chgData name="Pedro Santo Rossi" userId="fb210b34c7f71f74" providerId="LiveId" clId="{991EA1EF-5671-4476-A94F-AAB50AD25EAE}" dt="2023-09-10T02:54:32.767" v="1029" actId="208"/>
          <ac:cxnSpMkLst>
            <pc:docMk/>
            <pc:sldMk cId="1915280403" sldId="257"/>
            <ac:cxnSpMk id="84" creationId="{516E74D6-1DF2-3A17-3FCC-61E2CC496A2F}"/>
          </ac:cxnSpMkLst>
        </pc:cxnChg>
        <pc:cxnChg chg="add mod">
          <ac:chgData name="Pedro Santo Rossi" userId="fb210b34c7f71f74" providerId="LiveId" clId="{991EA1EF-5671-4476-A94F-AAB50AD25EAE}" dt="2023-09-10T02:54:57.657" v="1030" actId="208"/>
          <ac:cxnSpMkLst>
            <pc:docMk/>
            <pc:sldMk cId="1915280403" sldId="257"/>
            <ac:cxnSpMk id="86" creationId="{E28F1452-BE1F-30D8-2D50-618EB5A17ACB}"/>
          </ac:cxnSpMkLst>
        </pc:cxnChg>
        <pc:cxnChg chg="add">
          <ac:chgData name="Pedro Santo Rossi" userId="fb210b34c7f71f74" providerId="LiveId" clId="{991EA1EF-5671-4476-A94F-AAB50AD25EAE}" dt="2023-09-04T20:04:13.450" v="473" actId="11529"/>
          <ac:cxnSpMkLst>
            <pc:docMk/>
            <pc:sldMk cId="1915280403" sldId="257"/>
            <ac:cxnSpMk id="88" creationId="{AE36B1F2-B1CB-B811-DD32-572565AB6C5A}"/>
          </ac:cxnSpMkLst>
        </pc:cxnChg>
        <pc:cxnChg chg="add mod">
          <ac:chgData name="Pedro Santo Rossi" userId="fb210b34c7f71f74" providerId="LiveId" clId="{991EA1EF-5671-4476-A94F-AAB50AD25EAE}" dt="2023-09-10T02:53:26.148" v="1026" actId="208"/>
          <ac:cxnSpMkLst>
            <pc:docMk/>
            <pc:sldMk cId="1915280403" sldId="257"/>
            <ac:cxnSpMk id="90" creationId="{66164742-C8A7-3E8A-DAB2-61C915053128}"/>
          </ac:cxnSpMkLst>
        </pc:cxnChg>
      </pc:sldChg>
      <pc:sldChg chg="addSp delSp modSp new del mod">
        <pc:chgData name="Pedro Santo Rossi" userId="fb210b34c7f71f74" providerId="LiveId" clId="{991EA1EF-5671-4476-A94F-AAB50AD25EAE}" dt="2023-09-03T20:35:42.499" v="255" actId="47"/>
        <pc:sldMkLst>
          <pc:docMk/>
          <pc:sldMk cId="2720949046" sldId="257"/>
        </pc:sldMkLst>
        <pc:spChg chg="add del mod">
          <ac:chgData name="Pedro Santo Rossi" userId="fb210b34c7f71f74" providerId="LiveId" clId="{991EA1EF-5671-4476-A94F-AAB50AD25EAE}" dt="2023-09-03T20:18:21.261" v="194" actId="478"/>
          <ac:spMkLst>
            <pc:docMk/>
            <pc:sldMk cId="2720949046" sldId="257"/>
            <ac:spMk id="9" creationId="{7010A23D-3233-A5D2-5AEB-55642739A20D}"/>
          </ac:spMkLst>
        </pc:spChg>
        <pc:graphicFrameChg chg="add mod modGraphic">
          <ac:chgData name="Pedro Santo Rossi" userId="fb210b34c7f71f74" providerId="LiveId" clId="{991EA1EF-5671-4476-A94F-AAB50AD25EAE}" dt="2023-09-03T20:29:29.635" v="222"/>
          <ac:graphicFrameMkLst>
            <pc:docMk/>
            <pc:sldMk cId="2720949046" sldId="257"/>
            <ac:graphicFrameMk id="6" creationId="{272962D8-9990-80A5-5E08-7F9BC499FE87}"/>
          </ac:graphicFrameMkLst>
        </pc:graphicFrameChg>
        <pc:picChg chg="add del mod">
          <ac:chgData name="Pedro Santo Rossi" userId="fb210b34c7f71f74" providerId="LiveId" clId="{991EA1EF-5671-4476-A94F-AAB50AD25EAE}" dt="2023-09-03T20:15:21.829" v="183" actId="478"/>
          <ac:picMkLst>
            <pc:docMk/>
            <pc:sldMk cId="2720949046" sldId="257"/>
            <ac:picMk id="3" creationId="{5B2A45AD-F966-EF16-BD09-F5046DA9FF70}"/>
          </ac:picMkLst>
        </pc:picChg>
        <pc:picChg chg="add del mod">
          <ac:chgData name="Pedro Santo Rossi" userId="fb210b34c7f71f74" providerId="LiveId" clId="{991EA1EF-5671-4476-A94F-AAB50AD25EAE}" dt="2023-09-03T20:15:20.294" v="182" actId="478"/>
          <ac:picMkLst>
            <pc:docMk/>
            <pc:sldMk cId="2720949046" sldId="257"/>
            <ac:picMk id="5" creationId="{2F97956B-3745-CF5C-F173-C2D2C5CAC776}"/>
          </ac:picMkLst>
        </pc:picChg>
        <pc:picChg chg="add del mod">
          <ac:chgData name="Pedro Santo Rossi" userId="fb210b34c7f71f74" providerId="LiveId" clId="{991EA1EF-5671-4476-A94F-AAB50AD25EAE}" dt="2023-09-03T20:18:21.261" v="194" actId="478"/>
          <ac:picMkLst>
            <pc:docMk/>
            <pc:sldMk cId="2720949046" sldId="257"/>
            <ac:picMk id="8" creationId="{CE9CF428-1338-639E-FF4B-0A2770BA0B32}"/>
          </ac:picMkLst>
        </pc:picChg>
        <pc:picChg chg="add mod">
          <ac:chgData name="Pedro Santo Rossi" userId="fb210b34c7f71f74" providerId="LiveId" clId="{991EA1EF-5671-4476-A94F-AAB50AD25EAE}" dt="2023-09-03T20:20:39.164" v="204" actId="14100"/>
          <ac:picMkLst>
            <pc:docMk/>
            <pc:sldMk cId="2720949046" sldId="257"/>
            <ac:picMk id="11" creationId="{93350187-96F2-8902-6DCC-7706B3DB1A75}"/>
          </ac:picMkLst>
        </pc:picChg>
        <pc:picChg chg="add mod ord">
          <ac:chgData name="Pedro Santo Rossi" userId="fb210b34c7f71f74" providerId="LiveId" clId="{991EA1EF-5671-4476-A94F-AAB50AD25EAE}" dt="2023-09-03T20:30:01.490" v="228" actId="166"/>
          <ac:picMkLst>
            <pc:docMk/>
            <pc:sldMk cId="2720949046" sldId="257"/>
            <ac:picMk id="13" creationId="{7E933894-FB56-94C9-D897-296F78D94822}"/>
          </ac:picMkLst>
        </pc:picChg>
        <pc:picChg chg="add mod">
          <ac:chgData name="Pedro Santo Rossi" userId="fb210b34c7f71f74" providerId="LiveId" clId="{991EA1EF-5671-4476-A94F-AAB50AD25EAE}" dt="2023-09-03T20:23:40.971" v="213" actId="14100"/>
          <ac:picMkLst>
            <pc:docMk/>
            <pc:sldMk cId="2720949046" sldId="257"/>
            <ac:picMk id="15" creationId="{074D746E-5245-3D9E-60DB-720B2B130FB5}"/>
          </ac:picMkLst>
        </pc:picChg>
        <pc:picChg chg="add del mod">
          <ac:chgData name="Pedro Santo Rossi" userId="fb210b34c7f71f74" providerId="LiveId" clId="{991EA1EF-5671-4476-A94F-AAB50AD25EAE}" dt="2023-09-03T20:28:15.101" v="221" actId="478"/>
          <ac:picMkLst>
            <pc:docMk/>
            <pc:sldMk cId="2720949046" sldId="257"/>
            <ac:picMk id="17" creationId="{4F04835A-23F6-4D35-BA0E-48CE3CFA7C2C}"/>
          </ac:picMkLst>
        </pc:picChg>
        <pc:picChg chg="add mod">
          <ac:chgData name="Pedro Santo Rossi" userId="fb210b34c7f71f74" providerId="LiveId" clId="{991EA1EF-5671-4476-A94F-AAB50AD25EAE}" dt="2023-09-03T20:29:54.568" v="227" actId="1076"/>
          <ac:picMkLst>
            <pc:docMk/>
            <pc:sldMk cId="2720949046" sldId="257"/>
            <ac:picMk id="19" creationId="{FC482459-3A73-C6B9-A495-2792BD2070B7}"/>
          </ac:picMkLst>
        </pc:picChg>
      </pc:sldChg>
      <pc:sldChg chg="addSp delSp modSp new mod">
        <pc:chgData name="Pedro Santo Rossi" userId="fb210b34c7f71f74" providerId="LiveId" clId="{991EA1EF-5671-4476-A94F-AAB50AD25EAE}" dt="2023-09-24T11:54:17.245" v="1253" actId="122"/>
        <pc:sldMkLst>
          <pc:docMk/>
          <pc:sldMk cId="3302425373" sldId="258"/>
        </pc:sldMkLst>
        <pc:spChg chg="del mod">
          <ac:chgData name="Pedro Santo Rossi" userId="fb210b34c7f71f74" providerId="LiveId" clId="{991EA1EF-5671-4476-A94F-AAB50AD25EAE}" dt="2023-09-24T11:36:46.831" v="1177" actId="478"/>
          <ac:spMkLst>
            <pc:docMk/>
            <pc:sldMk cId="3302425373" sldId="258"/>
            <ac:spMk id="2" creationId="{39311B75-1FED-1F7E-2521-7522194C2DF4}"/>
          </ac:spMkLst>
        </pc:spChg>
        <pc:spChg chg="add mod">
          <ac:chgData name="Pedro Santo Rossi" userId="fb210b34c7f71f74" providerId="LiveId" clId="{991EA1EF-5671-4476-A94F-AAB50AD25EAE}" dt="2023-09-24T11:54:00.370" v="1251" actId="121"/>
          <ac:spMkLst>
            <pc:docMk/>
            <pc:sldMk cId="3302425373" sldId="258"/>
            <ac:spMk id="4" creationId="{42164CC7-7C87-93BC-4F59-777EE24B711B}"/>
          </ac:spMkLst>
        </pc:spChg>
        <pc:spChg chg="add mod">
          <ac:chgData name="Pedro Santo Rossi" userId="fb210b34c7f71f74" providerId="LiveId" clId="{991EA1EF-5671-4476-A94F-AAB50AD25EAE}" dt="2023-09-24T11:54:17.245" v="1253" actId="122"/>
          <ac:spMkLst>
            <pc:docMk/>
            <pc:sldMk cId="3302425373" sldId="258"/>
            <ac:spMk id="6" creationId="{6E6C8165-E7B5-A87F-C0A1-B4240D528E75}"/>
          </ac:spMkLst>
        </pc:spChg>
        <pc:picChg chg="add mod">
          <ac:chgData name="Pedro Santo Rossi" userId="fb210b34c7f71f74" providerId="LiveId" clId="{991EA1EF-5671-4476-A94F-AAB50AD25EAE}" dt="2023-09-24T11:54:10.587" v="1252" actId="1076"/>
          <ac:picMkLst>
            <pc:docMk/>
            <pc:sldMk cId="3302425373" sldId="258"/>
            <ac:picMk id="5" creationId="{022CD231-A6A7-26CC-D255-1AC269A09D5C}"/>
          </ac:picMkLst>
        </pc:picChg>
      </pc:sldChg>
      <pc:sldChg chg="addSp delSp modSp new mod">
        <pc:chgData name="Pedro Santo Rossi" userId="fb210b34c7f71f74" providerId="LiveId" clId="{991EA1EF-5671-4476-A94F-AAB50AD25EAE}" dt="2023-09-24T13:24:49.265" v="1372" actId="478"/>
        <pc:sldMkLst>
          <pc:docMk/>
          <pc:sldMk cId="3463204022" sldId="259"/>
        </pc:sldMkLst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2" creationId="{C7F9E619-A164-17EA-6429-FE13B1641EBC}"/>
          </ac:spMkLst>
        </pc:spChg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3" creationId="{C0D5195B-5F98-F61E-3346-E52ED87E6F3D}"/>
          </ac:spMkLst>
        </pc:spChg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4" creationId="{1AAD8091-5272-FFB1-B425-61D9E0B98F11}"/>
          </ac:spMkLst>
        </pc:spChg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5" creationId="{CA5526B4-E496-F26A-EDD5-E27557AF0E61}"/>
          </ac:spMkLst>
        </pc:spChg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6" creationId="{D002226C-DB9C-259E-DE63-862B862E2271}"/>
          </ac:spMkLst>
        </pc:spChg>
        <pc:spChg chg="add del mod">
          <ac:chgData name="Pedro Santo Rossi" userId="fb210b34c7f71f74" providerId="LiveId" clId="{991EA1EF-5671-4476-A94F-AAB50AD25EAE}" dt="2023-09-24T13:24:49.265" v="1372" actId="478"/>
          <ac:spMkLst>
            <pc:docMk/>
            <pc:sldMk cId="3463204022" sldId="259"/>
            <ac:spMk id="8" creationId="{C7C79E98-B37D-E6E1-670B-05FEF3D02F8E}"/>
          </ac:spMkLst>
        </pc:spChg>
        <pc:spChg chg="add mod">
          <ac:chgData name="Pedro Santo Rossi" userId="fb210b34c7f71f74" providerId="LiveId" clId="{991EA1EF-5671-4476-A94F-AAB50AD25EAE}" dt="2023-09-24T11:57:17.441" v="1261" actId="164"/>
          <ac:spMkLst>
            <pc:docMk/>
            <pc:sldMk cId="3463204022" sldId="259"/>
            <ac:spMk id="9" creationId="{11229C54-6E49-1712-95E6-6B56FE0DD2BB}"/>
          </ac:spMkLst>
        </pc:spChg>
        <pc:grpChg chg="add mod">
          <ac:chgData name="Pedro Santo Rossi" userId="fb210b34c7f71f74" providerId="LiveId" clId="{991EA1EF-5671-4476-A94F-AAB50AD25EAE}" dt="2023-09-24T11:57:17.441" v="1261" actId="164"/>
          <ac:grpSpMkLst>
            <pc:docMk/>
            <pc:sldMk cId="3463204022" sldId="259"/>
            <ac:grpSpMk id="10" creationId="{B85D0DD5-45C4-515A-FFD4-AD95CB473692}"/>
          </ac:grpSpMkLst>
        </pc:grpChg>
        <pc:picChg chg="add mod">
          <ac:chgData name="Pedro Santo Rossi" userId="fb210b34c7f71f74" providerId="LiveId" clId="{991EA1EF-5671-4476-A94F-AAB50AD25EAE}" dt="2023-09-24T11:57:17.441" v="1261" actId="164"/>
          <ac:picMkLst>
            <pc:docMk/>
            <pc:sldMk cId="3463204022" sldId="259"/>
            <ac:picMk id="7" creationId="{A4606400-0BD4-D5F7-40F9-FF83E56B8EBB}"/>
          </ac:picMkLst>
        </pc:picChg>
      </pc:sldChg>
      <pc:sldChg chg="new del">
        <pc:chgData name="Pedro Santo Rossi" userId="fb210b34c7f71f74" providerId="LiveId" clId="{991EA1EF-5671-4476-A94F-AAB50AD25EAE}" dt="2023-09-12T20:33:17.318" v="1118" actId="47"/>
        <pc:sldMkLst>
          <pc:docMk/>
          <pc:sldMk cId="2571709178" sldId="260"/>
        </pc:sldMkLst>
      </pc:sldChg>
      <pc:sldChg chg="addSp delSp modSp add mod">
        <pc:chgData name="Pedro Santo Rossi" userId="fb210b34c7f71f74" providerId="LiveId" clId="{991EA1EF-5671-4476-A94F-AAB50AD25EAE}" dt="2023-09-24T14:43:53.107" v="1470" actId="478"/>
        <pc:sldMkLst>
          <pc:docMk/>
          <pc:sldMk cId="800224778" sldId="261"/>
        </pc:sldMkLst>
        <pc:spChg chg="del">
          <ac:chgData name="Pedro Santo Rossi" userId="fb210b34c7f71f74" providerId="LiveId" clId="{991EA1EF-5671-4476-A94F-AAB50AD25EAE}" dt="2023-09-24T14:43:32.920" v="1462" actId="478"/>
          <ac:spMkLst>
            <pc:docMk/>
            <pc:sldMk cId="800224778" sldId="261"/>
            <ac:spMk id="2" creationId="{C7F9E619-A164-17EA-6429-FE13B1641EBC}"/>
          </ac:spMkLst>
        </pc:spChg>
        <pc:spChg chg="del mod">
          <ac:chgData name="Pedro Santo Rossi" userId="fb210b34c7f71f74" providerId="LiveId" clId="{991EA1EF-5671-4476-A94F-AAB50AD25EAE}" dt="2023-09-24T14:43:53.107" v="1470" actId="478"/>
          <ac:spMkLst>
            <pc:docMk/>
            <pc:sldMk cId="800224778" sldId="261"/>
            <ac:spMk id="3" creationId="{C0D5195B-5F98-F61E-3346-E52ED87E6F3D}"/>
          </ac:spMkLst>
        </pc:spChg>
        <pc:spChg chg="del">
          <ac:chgData name="Pedro Santo Rossi" userId="fb210b34c7f71f74" providerId="LiveId" clId="{991EA1EF-5671-4476-A94F-AAB50AD25EAE}" dt="2023-09-24T14:43:44.808" v="1466" actId="478"/>
          <ac:spMkLst>
            <pc:docMk/>
            <pc:sldMk cId="800224778" sldId="261"/>
            <ac:spMk id="4" creationId="{1AAD8091-5272-FFB1-B425-61D9E0B98F11}"/>
          </ac:spMkLst>
        </pc:spChg>
        <pc:spChg chg="del">
          <ac:chgData name="Pedro Santo Rossi" userId="fb210b34c7f71f74" providerId="LiveId" clId="{991EA1EF-5671-4476-A94F-AAB50AD25EAE}" dt="2023-09-24T14:43:44.808" v="1466" actId="478"/>
          <ac:spMkLst>
            <pc:docMk/>
            <pc:sldMk cId="800224778" sldId="261"/>
            <ac:spMk id="5" creationId="{CA5526B4-E496-F26A-EDD5-E27557AF0E61}"/>
          </ac:spMkLst>
        </pc:spChg>
        <pc:spChg chg="del">
          <ac:chgData name="Pedro Santo Rossi" userId="fb210b34c7f71f74" providerId="LiveId" clId="{991EA1EF-5671-4476-A94F-AAB50AD25EAE}" dt="2023-09-24T14:43:48.807" v="1467" actId="478"/>
          <ac:spMkLst>
            <pc:docMk/>
            <pc:sldMk cId="800224778" sldId="261"/>
            <ac:spMk id="6" creationId="{D002226C-DB9C-259E-DE63-862B862E2271}"/>
          </ac:spMkLst>
        </pc:spChg>
        <pc:spChg chg="del mod">
          <ac:chgData name="Pedro Santo Rossi" userId="fb210b34c7f71f74" providerId="LiveId" clId="{991EA1EF-5671-4476-A94F-AAB50AD25EAE}" dt="2023-09-24T13:24:57.336" v="1375" actId="478"/>
          <ac:spMkLst>
            <pc:docMk/>
            <pc:sldMk cId="800224778" sldId="261"/>
            <ac:spMk id="8" creationId="{C7C79E98-B37D-E6E1-670B-05FEF3D02F8E}"/>
          </ac:spMkLst>
        </pc:spChg>
        <pc:spChg chg="del mod">
          <ac:chgData name="Pedro Santo Rossi" userId="fb210b34c7f71f74" providerId="LiveId" clId="{991EA1EF-5671-4476-A94F-AAB50AD25EAE}" dt="2023-09-24T14:43:39.156" v="1464" actId="478"/>
          <ac:spMkLst>
            <pc:docMk/>
            <pc:sldMk cId="800224778" sldId="261"/>
            <ac:spMk id="9" creationId="{11229C54-6E49-1712-95E6-6B56FE0DD2BB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0" creationId="{5C28614C-E899-62CF-BD6B-6EDA58D11F20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1" creationId="{A0D65F5F-BA21-B821-4096-5CA6E8E49AE9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2" creationId="{2DB12DBA-F46F-005F-5360-E736AC7710F7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3" creationId="{EE4B299F-2C13-BDE4-AEFC-F93E4B10275A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4" creationId="{BF79A70B-BD57-76B5-AFC3-5E0AD9660BCC}"/>
          </ac:spMkLst>
        </pc:spChg>
        <pc:spChg chg="add mod">
          <ac:chgData name="Pedro Santo Rossi" userId="fb210b34c7f71f74" providerId="LiveId" clId="{991EA1EF-5671-4476-A94F-AAB50AD25EAE}" dt="2023-09-12T20:33:01.617" v="1117"/>
          <ac:spMkLst>
            <pc:docMk/>
            <pc:sldMk cId="800224778" sldId="261"/>
            <ac:spMk id="16" creationId="{E35F7E0A-9B18-B7BC-688E-1C1733441685}"/>
          </ac:spMkLst>
        </pc:spChg>
        <pc:picChg chg="del">
          <ac:chgData name="Pedro Santo Rossi" userId="fb210b34c7f71f74" providerId="LiveId" clId="{991EA1EF-5671-4476-A94F-AAB50AD25EAE}" dt="2023-09-24T14:43:41.412" v="1465" actId="478"/>
          <ac:picMkLst>
            <pc:docMk/>
            <pc:sldMk cId="800224778" sldId="261"/>
            <ac:picMk id="7" creationId="{A4606400-0BD4-D5F7-40F9-FF83E56B8EBB}"/>
          </ac:picMkLst>
        </pc:picChg>
        <pc:picChg chg="add mod">
          <ac:chgData name="Pedro Santo Rossi" userId="fb210b34c7f71f74" providerId="LiveId" clId="{991EA1EF-5671-4476-A94F-AAB50AD25EAE}" dt="2023-09-12T20:33:01.617" v="1117"/>
          <ac:picMkLst>
            <pc:docMk/>
            <pc:sldMk cId="800224778" sldId="261"/>
            <ac:picMk id="15" creationId="{68E37434-8162-D3F8-D043-67CAAAA24810}"/>
          </ac:picMkLst>
        </pc:picChg>
      </pc:sldChg>
      <pc:sldChg chg="addSp delSp modSp add mod">
        <pc:chgData name="Pedro Santo Rossi" userId="fb210b34c7f71f74" providerId="LiveId" clId="{991EA1EF-5671-4476-A94F-AAB50AD25EAE}" dt="2023-09-24T14:44:24.734" v="1477" actId="478"/>
        <pc:sldMkLst>
          <pc:docMk/>
          <pc:sldMk cId="595524839" sldId="262"/>
        </pc:sldMkLst>
        <pc:spChg chg="del">
          <ac:chgData name="Pedro Santo Rossi" userId="fb210b34c7f71f74" providerId="LiveId" clId="{991EA1EF-5671-4476-A94F-AAB50AD25EAE}" dt="2023-09-24T14:44:09.278" v="1471" actId="478"/>
          <ac:spMkLst>
            <pc:docMk/>
            <pc:sldMk cId="595524839" sldId="262"/>
            <ac:spMk id="2" creationId="{C7F9E619-A164-17EA-6429-FE13B1641EBC}"/>
          </ac:spMkLst>
        </pc:spChg>
        <pc:spChg chg="del mod">
          <ac:chgData name="Pedro Santo Rossi" userId="fb210b34c7f71f74" providerId="LiveId" clId="{991EA1EF-5671-4476-A94F-AAB50AD25EAE}" dt="2023-09-24T14:44:13.064" v="1473" actId="478"/>
          <ac:spMkLst>
            <pc:docMk/>
            <pc:sldMk cId="595524839" sldId="262"/>
            <ac:spMk id="3" creationId="{C0D5195B-5F98-F61E-3346-E52ED87E6F3D}"/>
          </ac:spMkLst>
        </pc:spChg>
        <pc:spChg chg="del">
          <ac:chgData name="Pedro Santo Rossi" userId="fb210b34c7f71f74" providerId="LiveId" clId="{991EA1EF-5671-4476-A94F-AAB50AD25EAE}" dt="2023-09-24T14:44:16.244" v="1474" actId="478"/>
          <ac:spMkLst>
            <pc:docMk/>
            <pc:sldMk cId="595524839" sldId="262"/>
            <ac:spMk id="4" creationId="{1AAD8091-5272-FFB1-B425-61D9E0B98F11}"/>
          </ac:spMkLst>
        </pc:spChg>
        <pc:spChg chg="del">
          <ac:chgData name="Pedro Santo Rossi" userId="fb210b34c7f71f74" providerId="LiveId" clId="{991EA1EF-5671-4476-A94F-AAB50AD25EAE}" dt="2023-09-24T14:44:16.244" v="1474" actId="478"/>
          <ac:spMkLst>
            <pc:docMk/>
            <pc:sldMk cId="595524839" sldId="262"/>
            <ac:spMk id="5" creationId="{CA5526B4-E496-F26A-EDD5-E27557AF0E61}"/>
          </ac:spMkLst>
        </pc:spChg>
        <pc:spChg chg="del">
          <ac:chgData name="Pedro Santo Rossi" userId="fb210b34c7f71f74" providerId="LiveId" clId="{991EA1EF-5671-4476-A94F-AAB50AD25EAE}" dt="2023-09-24T14:44:16.244" v="1474" actId="478"/>
          <ac:spMkLst>
            <pc:docMk/>
            <pc:sldMk cId="595524839" sldId="262"/>
            <ac:spMk id="6" creationId="{D002226C-DB9C-259E-DE63-862B862E2271}"/>
          </ac:spMkLst>
        </pc:spChg>
        <pc:spChg chg="del mod">
          <ac:chgData name="Pedro Santo Rossi" userId="fb210b34c7f71f74" providerId="LiveId" clId="{991EA1EF-5671-4476-A94F-AAB50AD25EAE}" dt="2023-09-24T13:25:03.696" v="1376" actId="478"/>
          <ac:spMkLst>
            <pc:docMk/>
            <pc:sldMk cId="595524839" sldId="262"/>
            <ac:spMk id="8" creationId="{C7C79E98-B37D-E6E1-670B-05FEF3D02F8E}"/>
          </ac:spMkLst>
        </pc:spChg>
        <pc:spChg chg="del">
          <ac:chgData name="Pedro Santo Rossi" userId="fb210b34c7f71f74" providerId="LiveId" clId="{991EA1EF-5671-4476-A94F-AAB50AD25EAE}" dt="2023-09-24T14:44:16.244" v="1474" actId="478"/>
          <ac:spMkLst>
            <pc:docMk/>
            <pc:sldMk cId="595524839" sldId="262"/>
            <ac:spMk id="9" creationId="{11229C54-6E49-1712-95E6-6B56FE0DD2BB}"/>
          </ac:spMkLst>
        </pc:spChg>
        <pc:spChg chg="del">
          <ac:chgData name="Pedro Santo Rossi" userId="fb210b34c7f71f74" providerId="LiveId" clId="{991EA1EF-5671-4476-A94F-AAB50AD25EAE}" dt="2023-09-24T14:44:24.734" v="1477" actId="478"/>
          <ac:spMkLst>
            <pc:docMk/>
            <pc:sldMk cId="595524839" sldId="262"/>
            <ac:spMk id="10" creationId="{5C28614C-E899-62CF-BD6B-6EDA58D11F20}"/>
          </ac:spMkLst>
        </pc:spChg>
        <pc:spChg chg="del">
          <ac:chgData name="Pedro Santo Rossi" userId="fb210b34c7f71f74" providerId="LiveId" clId="{991EA1EF-5671-4476-A94F-AAB50AD25EAE}" dt="2023-09-24T14:44:21.322" v="1475" actId="478"/>
          <ac:spMkLst>
            <pc:docMk/>
            <pc:sldMk cId="595524839" sldId="262"/>
            <ac:spMk id="11" creationId="{A0D65F5F-BA21-B821-4096-5CA6E8E49AE9}"/>
          </ac:spMkLst>
        </pc:spChg>
        <pc:spChg chg="del">
          <ac:chgData name="Pedro Santo Rossi" userId="fb210b34c7f71f74" providerId="LiveId" clId="{991EA1EF-5671-4476-A94F-AAB50AD25EAE}" dt="2023-09-24T14:44:21.322" v="1475" actId="478"/>
          <ac:spMkLst>
            <pc:docMk/>
            <pc:sldMk cId="595524839" sldId="262"/>
            <ac:spMk id="12" creationId="{2DB12DBA-F46F-005F-5360-E736AC7710F7}"/>
          </ac:spMkLst>
        </pc:spChg>
        <pc:spChg chg="del">
          <ac:chgData name="Pedro Santo Rossi" userId="fb210b34c7f71f74" providerId="LiveId" clId="{991EA1EF-5671-4476-A94F-AAB50AD25EAE}" dt="2023-09-24T14:44:21.322" v="1475" actId="478"/>
          <ac:spMkLst>
            <pc:docMk/>
            <pc:sldMk cId="595524839" sldId="262"/>
            <ac:spMk id="13" creationId="{EE4B299F-2C13-BDE4-AEFC-F93E4B10275A}"/>
          </ac:spMkLst>
        </pc:spChg>
        <pc:spChg chg="del">
          <ac:chgData name="Pedro Santo Rossi" userId="fb210b34c7f71f74" providerId="LiveId" clId="{991EA1EF-5671-4476-A94F-AAB50AD25EAE}" dt="2023-09-24T14:44:21.322" v="1475" actId="478"/>
          <ac:spMkLst>
            <pc:docMk/>
            <pc:sldMk cId="595524839" sldId="262"/>
            <ac:spMk id="14" creationId="{BF79A70B-BD57-76B5-AFC3-5E0AD9660BCC}"/>
          </ac:spMkLst>
        </pc:spChg>
        <pc:spChg chg="del">
          <ac:chgData name="Pedro Santo Rossi" userId="fb210b34c7f71f74" providerId="LiveId" clId="{991EA1EF-5671-4476-A94F-AAB50AD25EAE}" dt="2023-09-24T14:44:21.322" v="1475" actId="478"/>
          <ac:spMkLst>
            <pc:docMk/>
            <pc:sldMk cId="595524839" sldId="262"/>
            <ac:spMk id="16" creationId="{E35F7E0A-9B18-B7BC-688E-1C1733441685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17" creationId="{41088B93-9AA3-0BB2-DA4C-7311B6469766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18" creationId="{E6847D52-AA1D-3656-D5D0-CB83DA469B5F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19" creationId="{B5466EB7-4EC6-0CAB-1B49-41E8D0F5D5B7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20" creationId="{DAA6AEFD-E464-5090-732E-8F53C6D03901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21" creationId="{EE4BC559-835C-45C7-CFC5-7B3289C7DF96}"/>
          </ac:spMkLst>
        </pc:spChg>
        <pc:spChg chg="add mod">
          <ac:chgData name="Pedro Santo Rossi" userId="fb210b34c7f71f74" providerId="LiveId" clId="{991EA1EF-5671-4476-A94F-AAB50AD25EAE}" dt="2023-09-12T20:34:21.111" v="1120"/>
          <ac:spMkLst>
            <pc:docMk/>
            <pc:sldMk cId="595524839" sldId="262"/>
            <ac:spMk id="22" creationId="{612F2029-EDED-1574-B095-7AD7390B0570}"/>
          </ac:spMkLst>
        </pc:spChg>
        <pc:picChg chg="del">
          <ac:chgData name="Pedro Santo Rossi" userId="fb210b34c7f71f74" providerId="LiveId" clId="{991EA1EF-5671-4476-A94F-AAB50AD25EAE}" dt="2023-09-24T14:44:16.244" v="1474" actId="478"/>
          <ac:picMkLst>
            <pc:docMk/>
            <pc:sldMk cId="595524839" sldId="262"/>
            <ac:picMk id="7" creationId="{A4606400-0BD4-D5F7-40F9-FF83E56B8EBB}"/>
          </ac:picMkLst>
        </pc:picChg>
        <pc:picChg chg="del">
          <ac:chgData name="Pedro Santo Rossi" userId="fb210b34c7f71f74" providerId="LiveId" clId="{991EA1EF-5671-4476-A94F-AAB50AD25EAE}" dt="2023-09-24T14:44:22.784" v="1476" actId="478"/>
          <ac:picMkLst>
            <pc:docMk/>
            <pc:sldMk cId="595524839" sldId="262"/>
            <ac:picMk id="15" creationId="{68E37434-8162-D3F8-D043-67CAAAA24810}"/>
          </ac:picMkLst>
        </pc:picChg>
        <pc:picChg chg="add mod">
          <ac:chgData name="Pedro Santo Rossi" userId="fb210b34c7f71f74" providerId="LiveId" clId="{991EA1EF-5671-4476-A94F-AAB50AD25EAE}" dt="2023-09-12T20:34:21.111" v="1120"/>
          <ac:picMkLst>
            <pc:docMk/>
            <pc:sldMk cId="595524839" sldId="262"/>
            <ac:picMk id="23" creationId="{45F24A9B-6216-57ED-CDDB-C2B2BC67A82A}"/>
          </ac:picMkLst>
        </pc:picChg>
      </pc:sldChg>
      <pc:sldChg chg="addSp delSp modSp add mod">
        <pc:chgData name="Pedro Santo Rossi" userId="fb210b34c7f71f74" providerId="LiveId" clId="{991EA1EF-5671-4476-A94F-AAB50AD25EAE}" dt="2023-09-24T14:45:03.097" v="1486" actId="478"/>
        <pc:sldMkLst>
          <pc:docMk/>
          <pc:sldMk cId="3263083378" sldId="263"/>
        </pc:sldMkLst>
        <pc:spChg chg="del">
          <ac:chgData name="Pedro Santo Rossi" userId="fb210b34c7f71f74" providerId="LiveId" clId="{991EA1EF-5671-4476-A94F-AAB50AD25EAE}" dt="2023-09-24T14:44:42.592" v="1480" actId="478"/>
          <ac:spMkLst>
            <pc:docMk/>
            <pc:sldMk cId="3263083378" sldId="263"/>
            <ac:spMk id="2" creationId="{C7F9E619-A164-17EA-6429-FE13B1641EBC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3" creationId="{C0D5195B-5F98-F61E-3346-E52ED87E6F3D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4" creationId="{1AAD8091-5272-FFB1-B425-61D9E0B98F11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5" creationId="{CA5526B4-E496-F26A-EDD5-E27557AF0E61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6" creationId="{D002226C-DB9C-259E-DE63-862B862E2271}"/>
          </ac:spMkLst>
        </pc:spChg>
        <pc:spChg chg="del mod">
          <ac:chgData name="Pedro Santo Rossi" userId="fb210b34c7f71f74" providerId="LiveId" clId="{991EA1EF-5671-4476-A94F-AAB50AD25EAE}" dt="2023-09-24T13:25:09.389" v="1377" actId="478"/>
          <ac:spMkLst>
            <pc:docMk/>
            <pc:sldMk cId="3263083378" sldId="263"/>
            <ac:spMk id="8" creationId="{C7C79E98-B37D-E6E1-670B-05FEF3D02F8E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9" creationId="{11229C54-6E49-1712-95E6-6B56FE0DD2BB}"/>
          </ac:spMkLst>
        </pc:spChg>
        <pc:spChg chg="del">
          <ac:chgData name="Pedro Santo Rossi" userId="fb210b34c7f71f74" providerId="LiveId" clId="{991EA1EF-5671-4476-A94F-AAB50AD25EAE}" dt="2023-09-24T14:44:38.982" v="1479" actId="478"/>
          <ac:spMkLst>
            <pc:docMk/>
            <pc:sldMk cId="3263083378" sldId="263"/>
            <ac:spMk id="10" creationId="{5C28614C-E899-62CF-BD6B-6EDA58D11F20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11" creationId="{A0D65F5F-BA21-B821-4096-5CA6E8E49AE9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12" creationId="{2DB12DBA-F46F-005F-5360-E736AC7710F7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13" creationId="{EE4B299F-2C13-BDE4-AEFC-F93E4B10275A}"/>
          </ac:spMkLst>
        </pc:spChg>
        <pc:spChg chg="del">
          <ac:chgData name="Pedro Santo Rossi" userId="fb210b34c7f71f74" providerId="LiveId" clId="{991EA1EF-5671-4476-A94F-AAB50AD25EAE}" dt="2023-09-24T14:44:50.403" v="1482" actId="478"/>
          <ac:spMkLst>
            <pc:docMk/>
            <pc:sldMk cId="3263083378" sldId="263"/>
            <ac:spMk id="14" creationId="{BF79A70B-BD57-76B5-AFC3-5E0AD9660BCC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16" creationId="{E35F7E0A-9B18-B7BC-688E-1C1733441685}"/>
          </ac:spMkLst>
        </pc:spChg>
        <pc:spChg chg="del">
          <ac:chgData name="Pedro Santo Rossi" userId="fb210b34c7f71f74" providerId="LiveId" clId="{991EA1EF-5671-4476-A94F-AAB50AD25EAE}" dt="2023-09-24T14:44:36.239" v="1478" actId="478"/>
          <ac:spMkLst>
            <pc:docMk/>
            <pc:sldMk cId="3263083378" sldId="263"/>
            <ac:spMk id="17" creationId="{41088B93-9AA3-0BB2-DA4C-7311B6469766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18" creationId="{E6847D52-AA1D-3656-D5D0-CB83DA469B5F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19" creationId="{B5466EB7-4EC6-0CAB-1B49-41E8D0F5D5B7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20" creationId="{DAA6AEFD-E464-5090-732E-8F53C6D03901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21" creationId="{EE4BC559-835C-45C7-CFC5-7B3289C7DF96}"/>
          </ac:spMkLst>
        </pc:spChg>
        <pc:spChg chg="del">
          <ac:chgData name="Pedro Santo Rossi" userId="fb210b34c7f71f74" providerId="LiveId" clId="{991EA1EF-5671-4476-A94F-AAB50AD25EAE}" dt="2023-09-24T14:44:53.898" v="1483" actId="478"/>
          <ac:spMkLst>
            <pc:docMk/>
            <pc:sldMk cId="3263083378" sldId="263"/>
            <ac:spMk id="22" creationId="{612F2029-EDED-1574-B095-7AD7390B0570}"/>
          </ac:spMkLst>
        </pc:spChg>
        <pc:spChg chg="add mod">
          <ac:chgData name="Pedro Santo Rossi" userId="fb210b34c7f71f74" providerId="LiveId" clId="{991EA1EF-5671-4476-A94F-AAB50AD25EAE}" dt="2023-09-24T12:09:48.519" v="1313" actId="1076"/>
          <ac:spMkLst>
            <pc:docMk/>
            <pc:sldMk cId="3263083378" sldId="263"/>
            <ac:spMk id="24" creationId="{1626C3F1-AD36-8BA8-0B08-9E2D81897DDB}"/>
          </ac:spMkLst>
        </pc:spChg>
        <pc:spChg chg="add mod">
          <ac:chgData name="Pedro Santo Rossi" userId="fb210b34c7f71f74" providerId="LiveId" clId="{991EA1EF-5671-4476-A94F-AAB50AD25EAE}" dt="2023-09-24T12:15:54.341" v="1332" actId="1076"/>
          <ac:spMkLst>
            <pc:docMk/>
            <pc:sldMk cId="3263083378" sldId="263"/>
            <ac:spMk id="25" creationId="{A213B85F-5868-D42F-4E5B-A0FBD30E933E}"/>
          </ac:spMkLst>
        </pc:spChg>
        <pc:spChg chg="add mod">
          <ac:chgData name="Pedro Santo Rossi" userId="fb210b34c7f71f74" providerId="LiveId" clId="{991EA1EF-5671-4476-A94F-AAB50AD25EAE}" dt="2023-09-24T12:05:58.673" v="1293" actId="1076"/>
          <ac:spMkLst>
            <pc:docMk/>
            <pc:sldMk cId="3263083378" sldId="263"/>
            <ac:spMk id="26" creationId="{17482955-7DAA-C6E3-6A16-6A5B2FF50CD0}"/>
          </ac:spMkLst>
        </pc:spChg>
        <pc:spChg chg="add mod">
          <ac:chgData name="Pedro Santo Rossi" userId="fb210b34c7f71f74" providerId="LiveId" clId="{991EA1EF-5671-4476-A94F-AAB50AD25EAE}" dt="2023-09-24T12:05:30.829" v="1292" actId="20577"/>
          <ac:spMkLst>
            <pc:docMk/>
            <pc:sldMk cId="3263083378" sldId="263"/>
            <ac:spMk id="28" creationId="{7DAA25A7-7389-EF1A-54BB-F8337B88F6B9}"/>
          </ac:spMkLst>
        </pc:spChg>
        <pc:spChg chg="add mod">
          <ac:chgData name="Pedro Santo Rossi" userId="fb210b34c7f71f74" providerId="LiveId" clId="{991EA1EF-5671-4476-A94F-AAB50AD25EAE}" dt="2023-09-24T12:06:27.382" v="1298" actId="1076"/>
          <ac:spMkLst>
            <pc:docMk/>
            <pc:sldMk cId="3263083378" sldId="263"/>
            <ac:spMk id="29" creationId="{0804F001-5952-AAE4-BF76-8C98F51E33B9}"/>
          </ac:spMkLst>
        </pc:spChg>
        <pc:spChg chg="add del mod">
          <ac:chgData name="Pedro Santo Rossi" userId="fb210b34c7f71f74" providerId="LiveId" clId="{991EA1EF-5671-4476-A94F-AAB50AD25EAE}" dt="2023-09-24T14:44:59.121" v="1485" actId="478"/>
          <ac:spMkLst>
            <pc:docMk/>
            <pc:sldMk cId="3263083378" sldId="263"/>
            <ac:spMk id="30" creationId="{38D8781A-E23D-66D6-45EE-591335935081}"/>
          </ac:spMkLst>
        </pc:spChg>
        <pc:spChg chg="add del mod">
          <ac:chgData name="Pedro Santo Rossi" userId="fb210b34c7f71f74" providerId="LiveId" clId="{991EA1EF-5671-4476-A94F-AAB50AD25EAE}" dt="2023-09-24T14:44:44.505" v="1481" actId="478"/>
          <ac:spMkLst>
            <pc:docMk/>
            <pc:sldMk cId="3263083378" sldId="263"/>
            <ac:spMk id="31" creationId="{F1D64C8E-E49A-85F8-E36D-C476685679F1}"/>
          </ac:spMkLst>
        </pc:spChg>
        <pc:picChg chg="del">
          <ac:chgData name="Pedro Santo Rossi" userId="fb210b34c7f71f74" providerId="LiveId" clId="{991EA1EF-5671-4476-A94F-AAB50AD25EAE}" dt="2023-09-24T14:44:50.403" v="1482" actId="478"/>
          <ac:picMkLst>
            <pc:docMk/>
            <pc:sldMk cId="3263083378" sldId="263"/>
            <ac:picMk id="7" creationId="{A4606400-0BD4-D5F7-40F9-FF83E56B8EBB}"/>
          </ac:picMkLst>
        </pc:picChg>
        <pc:picChg chg="del">
          <ac:chgData name="Pedro Santo Rossi" userId="fb210b34c7f71f74" providerId="LiveId" clId="{991EA1EF-5671-4476-A94F-AAB50AD25EAE}" dt="2023-09-24T14:45:03.097" v="1486" actId="478"/>
          <ac:picMkLst>
            <pc:docMk/>
            <pc:sldMk cId="3263083378" sldId="263"/>
            <ac:picMk id="15" creationId="{68E37434-8162-D3F8-D043-67CAAAA24810}"/>
          </ac:picMkLst>
        </pc:picChg>
        <pc:picChg chg="del">
          <ac:chgData name="Pedro Santo Rossi" userId="fb210b34c7f71f74" providerId="LiveId" clId="{991EA1EF-5671-4476-A94F-AAB50AD25EAE}" dt="2023-09-24T14:44:55.641" v="1484" actId="478"/>
          <ac:picMkLst>
            <pc:docMk/>
            <pc:sldMk cId="3263083378" sldId="263"/>
            <ac:picMk id="23" creationId="{45F24A9B-6216-57ED-CDDB-C2B2BC67A82A}"/>
          </ac:picMkLst>
        </pc:picChg>
        <pc:picChg chg="add del mod">
          <ac:chgData name="Pedro Santo Rossi" userId="fb210b34c7f71f74" providerId="LiveId" clId="{991EA1EF-5671-4476-A94F-AAB50AD25EAE}" dt="2023-09-24T12:14:21.111" v="1319" actId="478"/>
          <ac:picMkLst>
            <pc:docMk/>
            <pc:sldMk cId="3263083378" sldId="263"/>
            <ac:picMk id="27" creationId="{A30B890E-2A32-1377-869E-87A5922E5C5E}"/>
          </ac:picMkLst>
        </pc:picChg>
        <pc:picChg chg="add mod">
          <ac:chgData name="Pedro Santo Rossi" userId="fb210b34c7f71f74" providerId="LiveId" clId="{991EA1EF-5671-4476-A94F-AAB50AD25EAE}" dt="2023-09-24T12:15:39.929" v="1331" actId="14100"/>
          <ac:picMkLst>
            <pc:docMk/>
            <pc:sldMk cId="3263083378" sldId="263"/>
            <ac:picMk id="2050" creationId="{DAE32643-AC9A-712C-15B2-3F83171D4953}"/>
          </ac:picMkLst>
        </pc:picChg>
      </pc:sldChg>
      <pc:sldChg chg="addSp delSp modSp new mod ord">
        <pc:chgData name="Pedro Santo Rossi" userId="fb210b34c7f71f74" providerId="LiveId" clId="{991EA1EF-5671-4476-A94F-AAB50AD25EAE}" dt="2023-09-24T12:20:25.975" v="1357" actId="1076"/>
        <pc:sldMkLst>
          <pc:docMk/>
          <pc:sldMk cId="401447074" sldId="264"/>
        </pc:sldMkLst>
        <pc:spChg chg="del mod">
          <ac:chgData name="Pedro Santo Rossi" userId="fb210b34c7f71f74" providerId="LiveId" clId="{991EA1EF-5671-4476-A94F-AAB50AD25EAE}" dt="2023-09-12T20:39:10.762" v="1169" actId="478"/>
          <ac:spMkLst>
            <pc:docMk/>
            <pc:sldMk cId="401447074" sldId="264"/>
            <ac:spMk id="2" creationId="{6377DA2C-AEAD-8360-0D27-B1FD36C28B44}"/>
          </ac:spMkLst>
        </pc:spChg>
        <pc:spChg chg="add mod">
          <ac:chgData name="Pedro Santo Rossi" userId="fb210b34c7f71f74" providerId="LiveId" clId="{991EA1EF-5671-4476-A94F-AAB50AD25EAE}" dt="2023-09-24T12:20:25.975" v="1357" actId="1076"/>
          <ac:spMkLst>
            <pc:docMk/>
            <pc:sldMk cId="401447074" sldId="264"/>
            <ac:spMk id="2" creationId="{D88475EF-77AB-EBD0-2432-B536EFF8FB07}"/>
          </ac:spMkLst>
        </pc:spChg>
        <pc:spChg chg="del mod">
          <ac:chgData name="Pedro Santo Rossi" userId="fb210b34c7f71f74" providerId="LiveId" clId="{991EA1EF-5671-4476-A94F-AAB50AD25EAE}" dt="2023-09-12T20:39:04.859" v="1165" actId="478"/>
          <ac:spMkLst>
            <pc:docMk/>
            <pc:sldMk cId="401447074" sldId="264"/>
            <ac:spMk id="3" creationId="{C1DCCC09-5D49-7803-4EDE-0A69CCBA7535}"/>
          </ac:spMkLst>
        </pc:spChg>
        <pc:spChg chg="add mod">
          <ac:chgData name="Pedro Santo Rossi" userId="fb210b34c7f71f74" providerId="LiveId" clId="{991EA1EF-5671-4476-A94F-AAB50AD25EAE}" dt="2023-09-12T20:38:09.028" v="1162" actId="1076"/>
          <ac:spMkLst>
            <pc:docMk/>
            <pc:sldMk cId="401447074" sldId="264"/>
            <ac:spMk id="4" creationId="{B300E306-5173-CBEA-888B-FFC47FB6CA03}"/>
          </ac:spMkLst>
        </pc:spChg>
        <pc:spChg chg="add del mod">
          <ac:chgData name="Pedro Santo Rossi" userId="fb210b34c7f71f74" providerId="LiveId" clId="{991EA1EF-5671-4476-A94F-AAB50AD25EAE}" dt="2023-09-12T20:39:04.859" v="1167"/>
          <ac:spMkLst>
            <pc:docMk/>
            <pc:sldMk cId="401447074" sldId="264"/>
            <ac:spMk id="5" creationId="{43AA609D-785E-587F-216F-CABE10706B2C}"/>
          </ac:spMkLst>
        </pc:spChg>
        <pc:spChg chg="add mod">
          <ac:chgData name="Pedro Santo Rossi" userId="fb210b34c7f71f74" providerId="LiveId" clId="{991EA1EF-5671-4476-A94F-AAB50AD25EAE}" dt="2023-09-12T20:39:19.568" v="1170" actId="1076"/>
          <ac:spMkLst>
            <pc:docMk/>
            <pc:sldMk cId="401447074" sldId="264"/>
            <ac:spMk id="6" creationId="{01D8B617-BE52-90BA-A35F-C9187324712A}"/>
          </ac:spMkLst>
        </pc:spChg>
        <pc:spChg chg="add del mod">
          <ac:chgData name="Pedro Santo Rossi" userId="fb210b34c7f71f74" providerId="LiveId" clId="{991EA1EF-5671-4476-A94F-AAB50AD25EAE}" dt="2023-09-12T20:39:07.008" v="1168" actId="478"/>
          <ac:spMkLst>
            <pc:docMk/>
            <pc:sldMk cId="401447074" sldId="264"/>
            <ac:spMk id="8" creationId="{B6411D04-7C3B-2F1D-8887-56767BD0C53A}"/>
          </ac:spMkLst>
        </pc:spChg>
        <pc:picChg chg="add mod">
          <ac:chgData name="Pedro Santo Rossi" userId="fb210b34c7f71f74" providerId="LiveId" clId="{991EA1EF-5671-4476-A94F-AAB50AD25EAE}" dt="2023-09-12T20:43:40.582" v="1173" actId="1076"/>
          <ac:picMkLst>
            <pc:docMk/>
            <pc:sldMk cId="401447074" sldId="264"/>
            <ac:picMk id="1026" creationId="{2324DFB1-90EE-6C51-477D-59E2CB72DDCB}"/>
          </ac:picMkLst>
        </pc:picChg>
      </pc:sldChg>
      <pc:sldChg chg="addSp delSp modSp new del mod ord">
        <pc:chgData name="Pedro Santo Rossi" userId="fb210b34c7f71f74" providerId="LiveId" clId="{991EA1EF-5671-4476-A94F-AAB50AD25EAE}" dt="2023-09-24T14:45:33.962" v="1491" actId="47"/>
        <pc:sldMkLst>
          <pc:docMk/>
          <pc:sldMk cId="2931293300" sldId="265"/>
        </pc:sldMkLst>
        <pc:spChg chg="add del mod">
          <ac:chgData name="Pedro Santo Rossi" userId="fb210b34c7f71f74" providerId="LiveId" clId="{991EA1EF-5671-4476-A94F-AAB50AD25EAE}" dt="2023-09-24T14:45:32.331" v="1490" actId="478"/>
          <ac:spMkLst>
            <pc:docMk/>
            <pc:sldMk cId="2931293300" sldId="265"/>
            <ac:spMk id="3" creationId="{11CDF75C-4DB2-B429-B835-305A5BA6F1DD}"/>
          </ac:spMkLst>
        </pc:spChg>
        <pc:picChg chg="add del mod">
          <ac:chgData name="Pedro Santo Rossi" userId="fb210b34c7f71f74" providerId="LiveId" clId="{991EA1EF-5671-4476-A94F-AAB50AD25EAE}" dt="2023-09-24T12:03:46.642" v="1273" actId="478"/>
          <ac:picMkLst>
            <pc:docMk/>
            <pc:sldMk cId="2931293300" sldId="265"/>
            <ac:picMk id="1026" creationId="{2571D2DE-FFC7-1FED-9825-013CD7C3B011}"/>
          </ac:picMkLst>
        </pc:picChg>
        <pc:picChg chg="add del mod">
          <ac:chgData name="Pedro Santo Rossi" userId="fb210b34c7f71f74" providerId="LiveId" clId="{991EA1EF-5671-4476-A94F-AAB50AD25EAE}" dt="2023-09-24T12:19:09.906" v="1341" actId="478"/>
          <ac:picMkLst>
            <pc:docMk/>
            <pc:sldMk cId="2931293300" sldId="265"/>
            <ac:picMk id="1028" creationId="{D00B0BE9-D82D-A492-23A1-6CC55F050F8F}"/>
          </ac:picMkLst>
        </pc:picChg>
      </pc:sldChg>
      <pc:sldChg chg="addSp modSp new mod ord">
        <pc:chgData name="Pedro Santo Rossi" userId="fb210b34c7f71f74" providerId="LiveId" clId="{991EA1EF-5671-4476-A94F-AAB50AD25EAE}" dt="2023-09-24T13:27:16.984" v="1389" actId="1076"/>
        <pc:sldMkLst>
          <pc:docMk/>
          <pc:sldMk cId="2892119603" sldId="266"/>
        </pc:sldMkLst>
        <pc:spChg chg="add mod">
          <ac:chgData name="Pedro Santo Rossi" userId="fb210b34c7f71f74" providerId="LiveId" clId="{991EA1EF-5671-4476-A94F-AAB50AD25EAE}" dt="2023-09-24T13:24:09.469" v="1368" actId="1076"/>
          <ac:spMkLst>
            <pc:docMk/>
            <pc:sldMk cId="2892119603" sldId="266"/>
            <ac:spMk id="3" creationId="{C357DB6A-6471-E0FF-6DC7-09982CBBD05D}"/>
          </ac:spMkLst>
        </pc:spChg>
        <pc:spChg chg="add mod">
          <ac:chgData name="Pedro Santo Rossi" userId="fb210b34c7f71f74" providerId="LiveId" clId="{991EA1EF-5671-4476-A94F-AAB50AD25EAE}" dt="2023-09-24T13:26:52.686" v="1388" actId="20577"/>
          <ac:spMkLst>
            <pc:docMk/>
            <pc:sldMk cId="2892119603" sldId="266"/>
            <ac:spMk id="5" creationId="{1058131E-3856-9AC3-9D6D-83C7FE1282D2}"/>
          </ac:spMkLst>
        </pc:spChg>
        <pc:picChg chg="add mod">
          <ac:chgData name="Pedro Santo Rossi" userId="fb210b34c7f71f74" providerId="LiveId" clId="{991EA1EF-5671-4476-A94F-AAB50AD25EAE}" dt="2023-09-24T13:27:16.984" v="1389" actId="1076"/>
          <ac:picMkLst>
            <pc:docMk/>
            <pc:sldMk cId="2892119603" sldId="266"/>
            <ac:picMk id="3074" creationId="{160F1F98-3463-F734-197B-1730677D7F01}"/>
          </ac:picMkLst>
        </pc:picChg>
      </pc:sldChg>
      <pc:sldChg chg="addSp modSp new mod">
        <pc:chgData name="Pedro Santo Rossi" userId="fb210b34c7f71f74" providerId="LiveId" clId="{991EA1EF-5671-4476-A94F-AAB50AD25EAE}" dt="2023-09-24T14:16:28.769" v="1400" actId="1076"/>
        <pc:sldMkLst>
          <pc:docMk/>
          <pc:sldMk cId="2598362455" sldId="267"/>
        </pc:sldMkLst>
        <pc:spChg chg="add mod">
          <ac:chgData name="Pedro Santo Rossi" userId="fb210b34c7f71f74" providerId="LiveId" clId="{991EA1EF-5671-4476-A94F-AAB50AD25EAE}" dt="2023-09-24T14:16:07.338" v="1395" actId="14100"/>
          <ac:spMkLst>
            <pc:docMk/>
            <pc:sldMk cId="2598362455" sldId="267"/>
            <ac:spMk id="2" creationId="{F9C34359-D3CC-5155-935A-9DF8968D035A}"/>
          </ac:spMkLst>
        </pc:spChg>
        <pc:picChg chg="add mod">
          <ac:chgData name="Pedro Santo Rossi" userId="fb210b34c7f71f74" providerId="LiveId" clId="{991EA1EF-5671-4476-A94F-AAB50AD25EAE}" dt="2023-09-24T14:16:28.769" v="1400" actId="1076"/>
          <ac:picMkLst>
            <pc:docMk/>
            <pc:sldMk cId="2598362455" sldId="267"/>
            <ac:picMk id="3" creationId="{1227904D-F5D2-D2FD-EA6D-687F0D954DED}"/>
          </ac:picMkLst>
        </pc:picChg>
        <pc:picChg chg="add mod">
          <ac:chgData name="Pedro Santo Rossi" userId="fb210b34c7f71f74" providerId="LiveId" clId="{991EA1EF-5671-4476-A94F-AAB50AD25EAE}" dt="2023-09-24T14:16:22.960" v="1399" actId="1076"/>
          <ac:picMkLst>
            <pc:docMk/>
            <pc:sldMk cId="2598362455" sldId="267"/>
            <ac:picMk id="4" creationId="{A4DE2101-C934-0F1B-B91F-161EA407BF91}"/>
          </ac:picMkLst>
        </pc:picChg>
      </pc:sldChg>
      <pc:sldChg chg="addSp delSp modSp new">
        <pc:chgData name="Pedro Santo Rossi" userId="fb210b34c7f71f74" providerId="LiveId" clId="{991EA1EF-5671-4476-A94F-AAB50AD25EAE}" dt="2023-09-24T14:27:43.134" v="1416" actId="14100"/>
        <pc:sldMkLst>
          <pc:docMk/>
          <pc:sldMk cId="1908354797" sldId="268"/>
        </pc:sldMkLst>
        <pc:picChg chg="add mod">
          <ac:chgData name="Pedro Santo Rossi" userId="fb210b34c7f71f74" providerId="LiveId" clId="{991EA1EF-5671-4476-A94F-AAB50AD25EAE}" dt="2023-09-24T14:25:33.084" v="1412" actId="14100"/>
          <ac:picMkLst>
            <pc:docMk/>
            <pc:sldMk cId="1908354797" sldId="268"/>
            <ac:picMk id="1026" creationId="{787EECE6-170B-7D6E-007E-730A2B9D735A}"/>
          </ac:picMkLst>
        </pc:picChg>
        <pc:picChg chg="add del">
          <ac:chgData name="Pedro Santo Rossi" userId="fb210b34c7f71f74" providerId="LiveId" clId="{991EA1EF-5671-4476-A94F-AAB50AD25EAE}" dt="2023-09-24T14:24:42.943" v="1405" actId="478"/>
          <ac:picMkLst>
            <pc:docMk/>
            <pc:sldMk cId="1908354797" sldId="268"/>
            <ac:picMk id="1028" creationId="{C8AD7AE3-2E5C-6FC0-8774-8DC2144DB1BF}"/>
          </ac:picMkLst>
        </pc:picChg>
        <pc:picChg chg="add mod">
          <ac:chgData name="Pedro Santo Rossi" userId="fb210b34c7f71f74" providerId="LiveId" clId="{991EA1EF-5671-4476-A94F-AAB50AD25EAE}" dt="2023-09-24T14:25:40.230" v="1413" actId="14100"/>
          <ac:picMkLst>
            <pc:docMk/>
            <pc:sldMk cId="1908354797" sldId="268"/>
            <ac:picMk id="1030" creationId="{6474E319-ED9D-7B27-E4B0-03E6B47F23FF}"/>
          </ac:picMkLst>
        </pc:picChg>
        <pc:picChg chg="add mod">
          <ac:chgData name="Pedro Santo Rossi" userId="fb210b34c7f71f74" providerId="LiveId" clId="{991EA1EF-5671-4476-A94F-AAB50AD25EAE}" dt="2023-09-24T14:27:43.134" v="1416" actId="14100"/>
          <ac:picMkLst>
            <pc:docMk/>
            <pc:sldMk cId="1908354797" sldId="268"/>
            <ac:picMk id="1032" creationId="{06A8FB44-3342-941E-9B22-4A20CBF2C8EF}"/>
          </ac:picMkLst>
        </pc:picChg>
      </pc:sldChg>
      <pc:sldChg chg="addSp modSp new">
        <pc:chgData name="Pedro Santo Rossi" userId="fb210b34c7f71f74" providerId="LiveId" clId="{991EA1EF-5671-4476-A94F-AAB50AD25EAE}" dt="2023-09-24T14:33:58.017" v="1437" actId="1076"/>
        <pc:sldMkLst>
          <pc:docMk/>
          <pc:sldMk cId="606669428" sldId="269"/>
        </pc:sldMkLst>
        <pc:picChg chg="add mod">
          <ac:chgData name="Pedro Santo Rossi" userId="fb210b34c7f71f74" providerId="LiveId" clId="{991EA1EF-5671-4476-A94F-AAB50AD25EAE}" dt="2023-09-24T14:32:21.114" v="1426" actId="14100"/>
          <ac:picMkLst>
            <pc:docMk/>
            <pc:sldMk cId="606669428" sldId="269"/>
            <ac:picMk id="2050" creationId="{18D304F1-0C1B-3DCC-82E2-7C47B74CA5CE}"/>
          </ac:picMkLst>
        </pc:picChg>
        <pc:picChg chg="add mod">
          <ac:chgData name="Pedro Santo Rossi" userId="fb210b34c7f71f74" providerId="LiveId" clId="{991EA1EF-5671-4476-A94F-AAB50AD25EAE}" dt="2023-09-24T14:33:58.017" v="1437" actId="1076"/>
          <ac:picMkLst>
            <pc:docMk/>
            <pc:sldMk cId="606669428" sldId="269"/>
            <ac:picMk id="2052" creationId="{1D0698EA-B815-8C41-59C9-6945176A1538}"/>
          </ac:picMkLst>
        </pc:picChg>
        <pc:picChg chg="add mod">
          <ac:chgData name="Pedro Santo Rossi" userId="fb210b34c7f71f74" providerId="LiveId" clId="{991EA1EF-5671-4476-A94F-AAB50AD25EAE}" dt="2023-09-24T14:32:38.906" v="1429" actId="1076"/>
          <ac:picMkLst>
            <pc:docMk/>
            <pc:sldMk cId="606669428" sldId="269"/>
            <ac:picMk id="2054" creationId="{5499D07F-DA11-A15A-7485-D38FA64B2EF3}"/>
          </ac:picMkLst>
        </pc:picChg>
        <pc:picChg chg="add mod">
          <ac:chgData name="Pedro Santo Rossi" userId="fb210b34c7f71f74" providerId="LiveId" clId="{991EA1EF-5671-4476-A94F-AAB50AD25EAE}" dt="2023-09-24T14:33:55.579" v="1436" actId="1076"/>
          <ac:picMkLst>
            <pc:docMk/>
            <pc:sldMk cId="606669428" sldId="269"/>
            <ac:picMk id="2056" creationId="{B70299E2-97DC-446E-D678-229421554A70}"/>
          </ac:picMkLst>
        </pc:picChg>
      </pc:sldChg>
      <pc:sldChg chg="addSp delSp modSp new ord">
        <pc:chgData name="Pedro Santo Rossi" userId="fb210b34c7f71f74" providerId="LiveId" clId="{991EA1EF-5671-4476-A94F-AAB50AD25EAE}" dt="2023-09-24T14:45:12.382" v="1488"/>
        <pc:sldMkLst>
          <pc:docMk/>
          <pc:sldMk cId="4017671063" sldId="270"/>
        </pc:sldMkLst>
        <pc:picChg chg="add mod">
          <ac:chgData name="Pedro Santo Rossi" userId="fb210b34c7f71f74" providerId="LiveId" clId="{991EA1EF-5671-4476-A94F-AAB50AD25EAE}" dt="2023-09-24T14:42:56.479" v="1460" actId="14100"/>
          <ac:picMkLst>
            <pc:docMk/>
            <pc:sldMk cId="4017671063" sldId="270"/>
            <ac:picMk id="3074" creationId="{DE9A2AE9-182C-EEF3-87EF-EEEDFA92D125}"/>
          </ac:picMkLst>
        </pc:picChg>
        <pc:picChg chg="add del mod">
          <ac:chgData name="Pedro Santo Rossi" userId="fb210b34c7f71f74" providerId="LiveId" clId="{991EA1EF-5671-4476-A94F-AAB50AD25EAE}" dt="2023-09-24T14:42:22.662" v="1453" actId="478"/>
          <ac:picMkLst>
            <pc:docMk/>
            <pc:sldMk cId="4017671063" sldId="270"/>
            <ac:picMk id="3076" creationId="{AB1CB6D2-CDFB-E3DA-112D-71D748468930}"/>
          </ac:picMkLst>
        </pc:picChg>
        <pc:picChg chg="add mod">
          <ac:chgData name="Pedro Santo Rossi" userId="fb210b34c7f71f74" providerId="LiveId" clId="{991EA1EF-5671-4476-A94F-AAB50AD25EAE}" dt="2023-09-24T14:42:46.950" v="1458" actId="14100"/>
          <ac:picMkLst>
            <pc:docMk/>
            <pc:sldMk cId="4017671063" sldId="270"/>
            <ac:picMk id="3078" creationId="{B1C33842-0A5F-F552-B569-62F415FB3DA9}"/>
          </ac:picMkLst>
        </pc:picChg>
        <pc:picChg chg="add mod">
          <ac:chgData name="Pedro Santo Rossi" userId="fb210b34c7f71f74" providerId="LiveId" clId="{991EA1EF-5671-4476-A94F-AAB50AD25EAE}" dt="2023-09-24T14:42:51.163" v="1459" actId="14100"/>
          <ac:picMkLst>
            <pc:docMk/>
            <pc:sldMk cId="4017671063" sldId="270"/>
            <ac:picMk id="3080" creationId="{EE699CFC-1887-8FE3-F93B-CD646C55AFE6}"/>
          </ac:picMkLst>
        </pc:picChg>
      </pc:sldChg>
      <pc:sldChg chg="add">
        <pc:chgData name="Pedro Santo Rossi" userId="fb210b34c7f71f74" providerId="LiveId" clId="{991EA1EF-5671-4476-A94F-AAB50AD25EAE}" dt="2023-09-24T14:43:16.646" v="1461" actId="2890"/>
        <pc:sldMkLst>
          <pc:docMk/>
          <pc:sldMk cId="323334524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85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62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03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94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59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44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84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70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F3A62-EA95-4DA4-8D02-31658EE0E982}" type="datetimeFigureOut">
              <a:rPr lang="pt-BR" smtClean="0"/>
              <a:t>24/09/2023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D663-91F0-451B-914A-C0719FF99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5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siross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300E306-5173-CBEA-888B-FFC47FB6CA03}"/>
              </a:ext>
            </a:extLst>
          </p:cNvPr>
          <p:cNvSpPr/>
          <p:nvPr/>
        </p:nvSpPr>
        <p:spPr>
          <a:xfrm>
            <a:off x="775806" y="1079656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Cuidar do cuidador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D8B617-BE52-90BA-A35F-C9187324712A}"/>
              </a:ext>
            </a:extLst>
          </p:cNvPr>
          <p:cNvSpPr/>
          <p:nvPr/>
        </p:nvSpPr>
        <p:spPr>
          <a:xfrm>
            <a:off x="1069989" y="5039656"/>
            <a:ext cx="5059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4"/>
                </a:solidFill>
                <a:effectLst/>
              </a:rPr>
              <a:t>Onde está a dor?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24DFB1-90EE-6C51-477D-59E2CB72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06" y="2750982"/>
            <a:ext cx="7006535" cy="13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88475EF-77AB-EBD0-2432-B536EFF8FB07}"/>
              </a:ext>
            </a:extLst>
          </p:cNvPr>
          <p:cNvSpPr txBox="1"/>
          <p:nvPr/>
        </p:nvSpPr>
        <p:spPr>
          <a:xfrm>
            <a:off x="1619656" y="2002986"/>
            <a:ext cx="39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25/09/2023</a:t>
            </a:r>
          </a:p>
        </p:txBody>
      </p:sp>
    </p:spTree>
    <p:extLst>
      <p:ext uri="{BB962C8B-B14F-4D97-AF65-F5344CB8AC3E}">
        <p14:creationId xmlns:p14="http://schemas.microsoft.com/office/powerpoint/2010/main" val="40144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lto de fé: A atitude que poucos empreendedores tem coragem de tomar">
            <a:extLst>
              <a:ext uri="{FF2B5EF4-FFF2-40B4-BE49-F238E27FC236}">
                <a16:creationId xmlns:a16="http://schemas.microsoft.com/office/drawing/2014/main" id="{DE9A2AE9-182C-EEF3-87EF-EEEDFA92D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0" y="296846"/>
            <a:ext cx="3202558" cy="1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SPÍRITO, PERISPÍRITO E CORPO – Revista Auta de Souza">
            <a:extLst>
              <a:ext uri="{FF2B5EF4-FFF2-40B4-BE49-F238E27FC236}">
                <a16:creationId xmlns:a16="http://schemas.microsoft.com/office/drawing/2014/main" id="{B1C33842-0A5F-F552-B569-62F415FB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66" y="296846"/>
            <a:ext cx="2829602" cy="18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sso Lar: tudo sobre o belíssimo livro, filme e Espiritismo">
            <a:extLst>
              <a:ext uri="{FF2B5EF4-FFF2-40B4-BE49-F238E27FC236}">
                <a16:creationId xmlns:a16="http://schemas.microsoft.com/office/drawing/2014/main" id="{EE699CFC-1887-8FE3-F93B-CD646C55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0" y="3599656"/>
            <a:ext cx="6327378" cy="33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7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7F9E619-A164-17EA-6429-FE13B1641EBC}"/>
              </a:ext>
            </a:extLst>
          </p:cNvPr>
          <p:cNvSpPr/>
          <p:nvPr/>
        </p:nvSpPr>
        <p:spPr>
          <a:xfrm>
            <a:off x="1529828" y="1620079"/>
            <a:ext cx="2760122" cy="2639939"/>
          </a:xfrm>
          <a:prstGeom prst="ellipse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D5195B-5F98-F61E-3346-E52ED87E6F3D}"/>
              </a:ext>
            </a:extLst>
          </p:cNvPr>
          <p:cNvSpPr txBox="1"/>
          <p:nvPr/>
        </p:nvSpPr>
        <p:spPr>
          <a:xfrm>
            <a:off x="1752558" y="2180092"/>
            <a:ext cx="11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Biológico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AD8091-5272-FFB1-B425-61D9E0B98F11}"/>
              </a:ext>
            </a:extLst>
          </p:cNvPr>
          <p:cNvSpPr txBox="1"/>
          <p:nvPr/>
        </p:nvSpPr>
        <p:spPr>
          <a:xfrm>
            <a:off x="1231661" y="1480144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Anatomia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5526B4-E496-F26A-EDD5-E27557AF0E61}"/>
              </a:ext>
            </a:extLst>
          </p:cNvPr>
          <p:cNvSpPr txBox="1"/>
          <p:nvPr/>
        </p:nvSpPr>
        <p:spPr>
          <a:xfrm>
            <a:off x="674406" y="176409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Fisiologia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02226C-DB9C-259E-DE63-862B862E2271}"/>
              </a:ext>
            </a:extLst>
          </p:cNvPr>
          <p:cNvSpPr txBox="1"/>
          <p:nvPr/>
        </p:nvSpPr>
        <p:spPr>
          <a:xfrm>
            <a:off x="87829" y="2085272"/>
            <a:ext cx="164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 Imune</a:t>
            </a:r>
          </a:p>
        </p:txBody>
      </p:sp>
      <p:pic>
        <p:nvPicPr>
          <p:cNvPr id="7" name="Imagem 6" descr="Desenho de um homem&#10;&#10;Descrição gerada automaticamente com confiança baixa">
            <a:extLst>
              <a:ext uri="{FF2B5EF4-FFF2-40B4-BE49-F238E27FC236}">
                <a16:creationId xmlns:a16="http://schemas.microsoft.com/office/drawing/2014/main" id="{A4606400-0BD4-D5F7-40F9-FF83E56B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" y="29037"/>
            <a:ext cx="1574594" cy="14063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1229C54-6E49-1712-95E6-6B56FE0DD2BB}"/>
              </a:ext>
            </a:extLst>
          </p:cNvPr>
          <p:cNvSpPr txBox="1"/>
          <p:nvPr/>
        </p:nvSpPr>
        <p:spPr>
          <a:xfrm>
            <a:off x="823512" y="24821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DNA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C28614C-E899-62CF-BD6B-6EDA58D11F20}"/>
              </a:ext>
            </a:extLst>
          </p:cNvPr>
          <p:cNvSpPr/>
          <p:nvPr/>
        </p:nvSpPr>
        <p:spPr>
          <a:xfrm>
            <a:off x="2896521" y="1619827"/>
            <a:ext cx="2760122" cy="2639939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D65F5F-BA21-B821-4096-5CA6E8E49AE9}"/>
              </a:ext>
            </a:extLst>
          </p:cNvPr>
          <p:cNvSpPr txBox="1"/>
          <p:nvPr/>
        </p:nvSpPr>
        <p:spPr>
          <a:xfrm>
            <a:off x="4319656" y="2149499"/>
            <a:ext cx="10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Mental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B12DBA-F46F-005F-5360-E736AC7710F7}"/>
              </a:ext>
            </a:extLst>
          </p:cNvPr>
          <p:cNvSpPr txBox="1"/>
          <p:nvPr/>
        </p:nvSpPr>
        <p:spPr>
          <a:xfrm>
            <a:off x="5271853" y="1789278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Autoconceito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4B299F-2C13-BDE4-AEFC-F93E4B10275A}"/>
              </a:ext>
            </a:extLst>
          </p:cNvPr>
          <p:cNvSpPr txBox="1"/>
          <p:nvPr/>
        </p:nvSpPr>
        <p:spPr>
          <a:xfrm>
            <a:off x="5560935" y="2255288"/>
            <a:ext cx="125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Traumas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79A70B-BD57-76B5-AFC3-5E0AD9660BCC}"/>
              </a:ext>
            </a:extLst>
          </p:cNvPr>
          <p:cNvSpPr txBox="1"/>
          <p:nvPr/>
        </p:nvSpPr>
        <p:spPr>
          <a:xfrm>
            <a:off x="3735857" y="1220282"/>
            <a:ext cx="11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</a:t>
            </a:r>
          </a:p>
        </p:txBody>
      </p:sp>
      <p:pic>
        <p:nvPicPr>
          <p:cNvPr id="15" name="Imagem 14" descr="Homem falando ao telefone celular&#10;&#10;Descrição gerada automaticamente">
            <a:extLst>
              <a:ext uri="{FF2B5EF4-FFF2-40B4-BE49-F238E27FC236}">
                <a16:creationId xmlns:a16="http://schemas.microsoft.com/office/drawing/2014/main" id="{68E37434-8162-D3F8-D043-67CAAAA2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13" y="-5325"/>
            <a:ext cx="1770535" cy="145945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35F7E0A-9B18-B7BC-688E-1C1733441685}"/>
              </a:ext>
            </a:extLst>
          </p:cNvPr>
          <p:cNvSpPr txBox="1"/>
          <p:nvPr/>
        </p:nvSpPr>
        <p:spPr>
          <a:xfrm>
            <a:off x="5653957" y="2879656"/>
            <a:ext cx="124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Depressão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41088B93-9AA3-0BB2-DA4C-7311B6469766}"/>
              </a:ext>
            </a:extLst>
          </p:cNvPr>
          <p:cNvSpPr/>
          <p:nvPr/>
        </p:nvSpPr>
        <p:spPr>
          <a:xfrm>
            <a:off x="2909362" y="2939545"/>
            <a:ext cx="2760122" cy="2639939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847D52-AA1D-3656-D5D0-CB83DA469B5F}"/>
              </a:ext>
            </a:extLst>
          </p:cNvPr>
          <p:cNvSpPr txBox="1"/>
          <p:nvPr/>
        </p:nvSpPr>
        <p:spPr>
          <a:xfrm>
            <a:off x="4503850" y="4604772"/>
            <a:ext cx="89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466EB7-4EC6-0CAB-1B49-41E8D0F5D5B7}"/>
              </a:ext>
            </a:extLst>
          </p:cNvPr>
          <p:cNvSpPr txBox="1"/>
          <p:nvPr/>
        </p:nvSpPr>
        <p:spPr>
          <a:xfrm>
            <a:off x="5759656" y="4319656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Função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A6AEFD-E464-5090-732E-8F53C6D03901}"/>
              </a:ext>
            </a:extLst>
          </p:cNvPr>
          <p:cNvSpPr txBox="1"/>
          <p:nvPr/>
        </p:nvSpPr>
        <p:spPr>
          <a:xfrm>
            <a:off x="5759656" y="4789438"/>
            <a:ext cx="8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Posses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4BC559-835C-45C7-CFC5-7B3289C7DF96}"/>
              </a:ext>
            </a:extLst>
          </p:cNvPr>
          <p:cNvSpPr txBox="1"/>
          <p:nvPr/>
        </p:nvSpPr>
        <p:spPr>
          <a:xfrm>
            <a:off x="5759656" y="3854998"/>
            <a:ext cx="83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Papel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12F2029-EDED-1574-B095-7AD7390B0570}"/>
              </a:ext>
            </a:extLst>
          </p:cNvPr>
          <p:cNvSpPr txBox="1"/>
          <p:nvPr/>
        </p:nvSpPr>
        <p:spPr>
          <a:xfrm>
            <a:off x="5047901" y="5217914"/>
            <a:ext cx="188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Relacionamento</a:t>
            </a:r>
          </a:p>
        </p:txBody>
      </p:sp>
      <p:pic>
        <p:nvPicPr>
          <p:cNvPr id="23" name="Imagem 22" descr="Uma imagem contendo Texto&#10;&#10;Descrição gerada automaticamente">
            <a:extLst>
              <a:ext uri="{FF2B5EF4-FFF2-40B4-BE49-F238E27FC236}">
                <a16:creationId xmlns:a16="http://schemas.microsoft.com/office/drawing/2014/main" id="{45F24A9B-6216-57ED-CDDB-C2B2BC67A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746" y="5663322"/>
            <a:ext cx="3078378" cy="1535991"/>
          </a:xfrm>
          <a:prstGeom prst="rect">
            <a:avLst/>
          </a:prstGeom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1626C3F1-AD36-8BA8-0B08-9E2D81897DDB}"/>
              </a:ext>
            </a:extLst>
          </p:cNvPr>
          <p:cNvSpPr/>
          <p:nvPr/>
        </p:nvSpPr>
        <p:spPr>
          <a:xfrm>
            <a:off x="1542669" y="2916606"/>
            <a:ext cx="2760122" cy="2639939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213B85F-5868-D42F-4E5B-A0FBD30E933E}"/>
              </a:ext>
            </a:extLst>
          </p:cNvPr>
          <p:cNvSpPr txBox="1"/>
          <p:nvPr/>
        </p:nvSpPr>
        <p:spPr>
          <a:xfrm>
            <a:off x="1480093" y="5451513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Alma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482955-7DAA-C6E3-6A16-6A5B2FF50CD0}"/>
              </a:ext>
            </a:extLst>
          </p:cNvPr>
          <p:cNvSpPr txBox="1"/>
          <p:nvPr/>
        </p:nvSpPr>
        <p:spPr>
          <a:xfrm>
            <a:off x="500839" y="4446173"/>
            <a:ext cx="9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Crença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DAA25A7-7389-EF1A-54BB-F8337B88F6B9}"/>
              </a:ext>
            </a:extLst>
          </p:cNvPr>
          <p:cNvSpPr txBox="1"/>
          <p:nvPr/>
        </p:nvSpPr>
        <p:spPr>
          <a:xfrm>
            <a:off x="1662422" y="4564598"/>
            <a:ext cx="126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Espiritual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804F001-5952-AAE4-BF76-8C98F51E33B9}"/>
              </a:ext>
            </a:extLst>
          </p:cNvPr>
          <p:cNvSpPr txBox="1"/>
          <p:nvPr/>
        </p:nvSpPr>
        <p:spPr>
          <a:xfrm>
            <a:off x="492000" y="3990063"/>
            <a:ext cx="107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Fé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8D8781A-E23D-66D6-45EE-591335935081}"/>
              </a:ext>
            </a:extLst>
          </p:cNvPr>
          <p:cNvSpPr txBox="1"/>
          <p:nvPr/>
        </p:nvSpPr>
        <p:spPr>
          <a:xfrm>
            <a:off x="2716475" y="3091824"/>
            <a:ext cx="1804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EU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F1D64C8E-E49A-85F8-E36D-C476685679F1}"/>
              </a:ext>
            </a:extLst>
          </p:cNvPr>
          <p:cNvSpPr/>
          <p:nvPr/>
        </p:nvSpPr>
        <p:spPr>
          <a:xfrm>
            <a:off x="2544399" y="2623920"/>
            <a:ext cx="2079110" cy="189646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0" dirty="0"/>
          </a:p>
        </p:txBody>
      </p:sp>
      <p:pic>
        <p:nvPicPr>
          <p:cNvPr id="2050" name="Picture 2" descr="O que é alma? Como o conceito é interpretado por segmentos religiosos">
            <a:extLst>
              <a:ext uri="{FF2B5EF4-FFF2-40B4-BE49-F238E27FC236}">
                <a16:creationId xmlns:a16="http://schemas.microsoft.com/office/drawing/2014/main" id="{DAE32643-AC9A-712C-15B2-3F83171D4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10380" r="35715" b="14785"/>
          <a:stretch/>
        </p:blipFill>
        <p:spPr bwMode="auto">
          <a:xfrm>
            <a:off x="72417" y="4974104"/>
            <a:ext cx="1367048" cy="21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34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2027E243-4914-BFA7-ED87-F69B911CA426}"/>
              </a:ext>
            </a:extLst>
          </p:cNvPr>
          <p:cNvSpPr/>
          <p:nvPr/>
        </p:nvSpPr>
        <p:spPr>
          <a:xfrm>
            <a:off x="0" y="0"/>
            <a:ext cx="7199656" cy="7199313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20000">
                <a:schemeClr val="accent5">
                  <a:shade val="67500"/>
                  <a:satMod val="115000"/>
                  <a:alpha val="53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BB3085C-603F-FE8C-D23C-E7307C1ADDD4}"/>
              </a:ext>
            </a:extLst>
          </p:cNvPr>
          <p:cNvCxnSpPr>
            <a:stCxn id="2" idx="0"/>
            <a:endCxn id="2" idx="4"/>
          </p:cNvCxnSpPr>
          <p:nvPr/>
        </p:nvCxnSpPr>
        <p:spPr>
          <a:xfrm>
            <a:off x="3599828" y="0"/>
            <a:ext cx="0" cy="71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76A8BF1-6E11-E9E8-81D6-ACCEC4F3CFB4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0" y="3599657"/>
            <a:ext cx="71996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382F909-3147-DC7F-5B68-8E59CA74E7F4}"/>
              </a:ext>
            </a:extLst>
          </p:cNvPr>
          <p:cNvCxnSpPr>
            <a:stCxn id="2" idx="0"/>
            <a:endCxn id="2" idx="1"/>
          </p:cNvCxnSpPr>
          <p:nvPr/>
        </p:nvCxnSpPr>
        <p:spPr>
          <a:xfrm flipH="1">
            <a:off x="1054365" y="0"/>
            <a:ext cx="2545463" cy="10543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17F0414-7AB7-8220-1419-A4E329137883}"/>
              </a:ext>
            </a:extLst>
          </p:cNvPr>
          <p:cNvCxnSpPr>
            <a:stCxn id="2" idx="0"/>
            <a:endCxn id="2" idx="2"/>
          </p:cNvCxnSpPr>
          <p:nvPr/>
        </p:nvCxnSpPr>
        <p:spPr>
          <a:xfrm flipH="1">
            <a:off x="0" y="0"/>
            <a:ext cx="3599828" cy="3599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A9E25AF-EA41-EFA3-4547-EDE93F1D576F}"/>
              </a:ext>
            </a:extLst>
          </p:cNvPr>
          <p:cNvCxnSpPr>
            <a:stCxn id="2" idx="0"/>
            <a:endCxn id="2" idx="3"/>
          </p:cNvCxnSpPr>
          <p:nvPr/>
        </p:nvCxnSpPr>
        <p:spPr>
          <a:xfrm flipH="1">
            <a:off x="1054365" y="0"/>
            <a:ext cx="2545463" cy="6144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D47329A-2C47-BAC6-0042-311D4EAA7D69}"/>
              </a:ext>
            </a:extLst>
          </p:cNvPr>
          <p:cNvCxnSpPr>
            <a:stCxn id="2" idx="0"/>
            <a:endCxn id="2" idx="5"/>
          </p:cNvCxnSpPr>
          <p:nvPr/>
        </p:nvCxnSpPr>
        <p:spPr>
          <a:xfrm>
            <a:off x="3599828" y="0"/>
            <a:ext cx="2545463" cy="6144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B456474C-A2B8-B2CA-3D40-83180072AA4A}"/>
              </a:ext>
            </a:extLst>
          </p:cNvPr>
          <p:cNvCxnSpPr>
            <a:stCxn id="2" idx="0"/>
            <a:endCxn id="2" idx="6"/>
          </p:cNvCxnSpPr>
          <p:nvPr/>
        </p:nvCxnSpPr>
        <p:spPr>
          <a:xfrm>
            <a:off x="3599828" y="0"/>
            <a:ext cx="3599828" cy="3599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59E620E-683A-BAD6-B3F2-35BD692DD9B6}"/>
              </a:ext>
            </a:extLst>
          </p:cNvPr>
          <p:cNvCxnSpPr>
            <a:stCxn id="2" idx="0"/>
            <a:endCxn id="2" idx="7"/>
          </p:cNvCxnSpPr>
          <p:nvPr/>
        </p:nvCxnSpPr>
        <p:spPr>
          <a:xfrm>
            <a:off x="3599828" y="0"/>
            <a:ext cx="2545463" cy="1054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C861BF5B-D523-EE85-CDC8-08A14B3E18DA}"/>
              </a:ext>
            </a:extLst>
          </p:cNvPr>
          <p:cNvCxnSpPr>
            <a:cxnSpLocks/>
          </p:cNvCxnSpPr>
          <p:nvPr/>
        </p:nvCxnSpPr>
        <p:spPr>
          <a:xfrm flipV="1">
            <a:off x="0" y="1054313"/>
            <a:ext cx="1054365" cy="2545342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007196FD-15BF-2F28-3C4B-C38C78008DE4}"/>
              </a:ext>
            </a:extLst>
          </p:cNvPr>
          <p:cNvCxnSpPr>
            <a:stCxn id="2" idx="2"/>
          </p:cNvCxnSpPr>
          <p:nvPr/>
        </p:nvCxnSpPr>
        <p:spPr>
          <a:xfrm flipV="1">
            <a:off x="0" y="1053971"/>
            <a:ext cx="6119656" cy="254568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0658A80-5BB0-9471-8445-FD52455F4CE3}"/>
              </a:ext>
            </a:extLst>
          </p:cNvPr>
          <p:cNvCxnSpPr>
            <a:stCxn id="2" idx="2"/>
            <a:endCxn id="2" idx="5"/>
          </p:cNvCxnSpPr>
          <p:nvPr/>
        </p:nvCxnSpPr>
        <p:spPr>
          <a:xfrm>
            <a:off x="0" y="3599657"/>
            <a:ext cx="6145291" cy="254534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82E16A87-FAAF-D8D2-F555-C013AB8C7DF7}"/>
              </a:ext>
            </a:extLst>
          </p:cNvPr>
          <p:cNvCxnSpPr>
            <a:stCxn id="2" idx="2"/>
            <a:endCxn id="2" idx="4"/>
          </p:cNvCxnSpPr>
          <p:nvPr/>
        </p:nvCxnSpPr>
        <p:spPr>
          <a:xfrm>
            <a:off x="0" y="3599657"/>
            <a:ext cx="3599828" cy="359965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BBBD3A1-E8A1-8E5E-0EF4-A1F29F080A3B}"/>
              </a:ext>
            </a:extLst>
          </p:cNvPr>
          <p:cNvCxnSpPr>
            <a:stCxn id="2" idx="2"/>
            <a:endCxn id="2" idx="3"/>
          </p:cNvCxnSpPr>
          <p:nvPr/>
        </p:nvCxnSpPr>
        <p:spPr>
          <a:xfrm>
            <a:off x="0" y="3599657"/>
            <a:ext cx="1054365" cy="254534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E453EE13-4CF4-8016-734F-587DAAA647FC}"/>
              </a:ext>
            </a:extLst>
          </p:cNvPr>
          <p:cNvCxnSpPr>
            <a:stCxn id="2" idx="3"/>
            <a:endCxn id="2" idx="1"/>
          </p:cNvCxnSpPr>
          <p:nvPr/>
        </p:nvCxnSpPr>
        <p:spPr>
          <a:xfrm flipV="1">
            <a:off x="1054365" y="1054315"/>
            <a:ext cx="0" cy="509068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3111D2DE-59E0-AFB6-A9CB-6CC85D5CBB17}"/>
              </a:ext>
            </a:extLst>
          </p:cNvPr>
          <p:cNvCxnSpPr>
            <a:stCxn id="2" idx="3"/>
            <a:endCxn id="2" idx="6"/>
          </p:cNvCxnSpPr>
          <p:nvPr/>
        </p:nvCxnSpPr>
        <p:spPr>
          <a:xfrm flipV="1">
            <a:off x="1054365" y="3599657"/>
            <a:ext cx="6145291" cy="254534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719AEF0-CB11-CBFD-8043-8503165DEEFC}"/>
              </a:ext>
            </a:extLst>
          </p:cNvPr>
          <p:cNvCxnSpPr>
            <a:stCxn id="2" idx="3"/>
            <a:endCxn id="2" idx="5"/>
          </p:cNvCxnSpPr>
          <p:nvPr/>
        </p:nvCxnSpPr>
        <p:spPr>
          <a:xfrm>
            <a:off x="1054365" y="6144998"/>
            <a:ext cx="5090926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2DC188C-861D-D8A2-F43C-5F1176305D68}"/>
              </a:ext>
            </a:extLst>
          </p:cNvPr>
          <p:cNvCxnSpPr>
            <a:stCxn id="2" idx="3"/>
            <a:endCxn id="2" idx="4"/>
          </p:cNvCxnSpPr>
          <p:nvPr/>
        </p:nvCxnSpPr>
        <p:spPr>
          <a:xfrm>
            <a:off x="1054365" y="6144998"/>
            <a:ext cx="2545463" cy="1054315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7DBD9119-A022-9169-783E-2DFDF9A2B63D}"/>
              </a:ext>
            </a:extLst>
          </p:cNvPr>
          <p:cNvCxnSpPr>
            <a:stCxn id="2" idx="4"/>
            <a:endCxn id="2" idx="1"/>
          </p:cNvCxnSpPr>
          <p:nvPr/>
        </p:nvCxnSpPr>
        <p:spPr>
          <a:xfrm flipH="1" flipV="1">
            <a:off x="1054365" y="1054315"/>
            <a:ext cx="2545463" cy="614499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0D89C21D-439B-9550-7DEA-04517184E1E8}"/>
              </a:ext>
            </a:extLst>
          </p:cNvPr>
          <p:cNvCxnSpPr>
            <a:stCxn id="2" idx="4"/>
            <a:endCxn id="2" idx="7"/>
          </p:cNvCxnSpPr>
          <p:nvPr/>
        </p:nvCxnSpPr>
        <p:spPr>
          <a:xfrm flipV="1">
            <a:off x="3599828" y="1054315"/>
            <a:ext cx="2545463" cy="614499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1B949DC-4E7F-130C-E761-C1AF289C1884}"/>
              </a:ext>
            </a:extLst>
          </p:cNvPr>
          <p:cNvCxnSpPr>
            <a:stCxn id="2" idx="4"/>
            <a:endCxn id="2" idx="6"/>
          </p:cNvCxnSpPr>
          <p:nvPr/>
        </p:nvCxnSpPr>
        <p:spPr>
          <a:xfrm flipV="1">
            <a:off x="3599828" y="3599657"/>
            <a:ext cx="3599828" cy="359965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68BBD2E-D919-006C-3643-2220E85D3E76}"/>
              </a:ext>
            </a:extLst>
          </p:cNvPr>
          <p:cNvCxnSpPr>
            <a:cxnSpLocks/>
          </p:cNvCxnSpPr>
          <p:nvPr/>
        </p:nvCxnSpPr>
        <p:spPr>
          <a:xfrm flipV="1">
            <a:off x="3592660" y="6143967"/>
            <a:ext cx="2545463" cy="105431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B5D8DEA-638A-5C5F-2E52-3C77BC439729}"/>
              </a:ext>
            </a:extLst>
          </p:cNvPr>
          <p:cNvCxnSpPr>
            <a:stCxn id="2" idx="5"/>
            <a:endCxn id="2" idx="6"/>
          </p:cNvCxnSpPr>
          <p:nvPr/>
        </p:nvCxnSpPr>
        <p:spPr>
          <a:xfrm flipV="1">
            <a:off x="6145291" y="3599657"/>
            <a:ext cx="1054365" cy="2545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74990E4-E8A2-AF0E-1275-B45AAD44E096}"/>
              </a:ext>
            </a:extLst>
          </p:cNvPr>
          <p:cNvCxnSpPr>
            <a:stCxn id="2" idx="6"/>
            <a:endCxn id="2" idx="1"/>
          </p:cNvCxnSpPr>
          <p:nvPr/>
        </p:nvCxnSpPr>
        <p:spPr>
          <a:xfrm flipH="1" flipV="1">
            <a:off x="1054365" y="1054315"/>
            <a:ext cx="6145291" cy="254534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B1E76660-0BA5-CC51-32E1-08F12F4EEE8E}"/>
              </a:ext>
            </a:extLst>
          </p:cNvPr>
          <p:cNvCxnSpPr>
            <a:stCxn id="2" idx="6"/>
            <a:endCxn id="2" idx="7"/>
          </p:cNvCxnSpPr>
          <p:nvPr/>
        </p:nvCxnSpPr>
        <p:spPr>
          <a:xfrm flipH="1" flipV="1">
            <a:off x="6119656" y="1053627"/>
            <a:ext cx="1080000" cy="254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F75E6434-97A9-234C-293B-1CC10C457FE6}"/>
              </a:ext>
            </a:extLst>
          </p:cNvPr>
          <p:cNvCxnSpPr>
            <a:stCxn id="2" idx="7"/>
            <a:endCxn id="2" idx="3"/>
          </p:cNvCxnSpPr>
          <p:nvPr/>
        </p:nvCxnSpPr>
        <p:spPr>
          <a:xfrm flipH="1">
            <a:off x="1054365" y="1054315"/>
            <a:ext cx="5090926" cy="5090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7F3C056B-09C0-269E-75D9-E9DC56672985}"/>
              </a:ext>
            </a:extLst>
          </p:cNvPr>
          <p:cNvCxnSpPr>
            <a:stCxn id="2" idx="5"/>
          </p:cNvCxnSpPr>
          <p:nvPr/>
        </p:nvCxnSpPr>
        <p:spPr>
          <a:xfrm flipH="1" flipV="1">
            <a:off x="6119656" y="1079656"/>
            <a:ext cx="25635" cy="506534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6AE304E7-0B7B-252C-6A4B-CF7BDCC61C85}"/>
              </a:ext>
            </a:extLst>
          </p:cNvPr>
          <p:cNvCxnSpPr>
            <a:stCxn id="2" idx="7"/>
            <a:endCxn id="2" idx="1"/>
          </p:cNvCxnSpPr>
          <p:nvPr/>
        </p:nvCxnSpPr>
        <p:spPr>
          <a:xfrm flipH="1">
            <a:off x="1054365" y="1054315"/>
            <a:ext cx="509092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7EB7ECF-E490-0056-3BA9-BD5184DDEA7E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1054365" y="1054315"/>
            <a:ext cx="5065291" cy="506534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516E74D6-1DF2-3A17-3FCC-61E2CC496A2F}"/>
              </a:ext>
            </a:extLst>
          </p:cNvPr>
          <p:cNvCxnSpPr/>
          <p:nvPr/>
        </p:nvCxnSpPr>
        <p:spPr>
          <a:xfrm flipV="1">
            <a:off x="2545463" y="1028287"/>
            <a:ext cx="2134365" cy="511464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E28F1452-BE1F-30D8-2D50-618EB5A17ACB}"/>
              </a:ext>
            </a:extLst>
          </p:cNvPr>
          <p:cNvCxnSpPr/>
          <p:nvPr/>
        </p:nvCxnSpPr>
        <p:spPr>
          <a:xfrm>
            <a:off x="2512660" y="1053627"/>
            <a:ext cx="2141533" cy="50893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AE36B1F2-B1CB-B811-DD32-572565AB6C5A}"/>
              </a:ext>
            </a:extLst>
          </p:cNvPr>
          <p:cNvCxnSpPr/>
          <p:nvPr/>
        </p:nvCxnSpPr>
        <p:spPr>
          <a:xfrm flipH="1">
            <a:off x="1028730" y="2545342"/>
            <a:ext cx="5098094" cy="2108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66164742-C8A7-3E8A-DAB2-61C915053128}"/>
              </a:ext>
            </a:extLst>
          </p:cNvPr>
          <p:cNvCxnSpPr/>
          <p:nvPr/>
        </p:nvCxnSpPr>
        <p:spPr>
          <a:xfrm flipH="1" flipV="1">
            <a:off x="1037964" y="2532843"/>
            <a:ext cx="5088860" cy="212044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8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2164CC7-7C87-93BC-4F59-777EE24B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4800" dirty="0"/>
              <a:t>Pedro Santo Rossi</a:t>
            </a:r>
            <a:br>
              <a:rPr lang="pt-BR" dirty="0"/>
            </a:br>
            <a:r>
              <a:rPr lang="pt-BR" dirty="0"/>
              <a:t>psicólogo</a:t>
            </a:r>
          </a:p>
        </p:txBody>
      </p:sp>
      <p:pic>
        <p:nvPicPr>
          <p:cNvPr id="5" name="Picture 3" descr="I:\zpessoal\Minhas imagens\Imagem 008.png">
            <a:hlinkClick r:id="rId2" action="ppaction://hlinksldjump"/>
            <a:extLst>
              <a:ext uri="{FF2B5EF4-FFF2-40B4-BE49-F238E27FC236}">
                <a16:creationId xmlns:a16="http://schemas.microsoft.com/office/drawing/2014/main" id="{022CD231-A6A7-26CC-D255-1AC269A0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9656" y="1079656"/>
            <a:ext cx="1858112" cy="437734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E6C8165-E7B5-A87F-C0A1-B4240D528E75}"/>
              </a:ext>
            </a:extLst>
          </p:cNvPr>
          <p:cNvSpPr txBox="1"/>
          <p:nvPr/>
        </p:nvSpPr>
        <p:spPr>
          <a:xfrm>
            <a:off x="359656" y="5399656"/>
            <a:ext cx="648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hlinkClick r:id="rId4"/>
              </a:rPr>
              <a:t>www.psirossi.com</a:t>
            </a:r>
            <a:endParaRPr lang="pt-BR" sz="6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4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C7F9E619-A164-17EA-6429-FE13B1641EBC}"/>
              </a:ext>
            </a:extLst>
          </p:cNvPr>
          <p:cNvSpPr/>
          <p:nvPr/>
        </p:nvSpPr>
        <p:spPr>
          <a:xfrm>
            <a:off x="1529828" y="1620079"/>
            <a:ext cx="2760122" cy="2639939"/>
          </a:xfrm>
          <a:prstGeom prst="ellipse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0D5195B-5F98-F61E-3346-E52ED87E6F3D}"/>
              </a:ext>
            </a:extLst>
          </p:cNvPr>
          <p:cNvSpPr txBox="1"/>
          <p:nvPr/>
        </p:nvSpPr>
        <p:spPr>
          <a:xfrm>
            <a:off x="1752558" y="2180092"/>
            <a:ext cx="117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Biológico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AAD8091-5272-FFB1-B425-61D9E0B98F11}"/>
              </a:ext>
            </a:extLst>
          </p:cNvPr>
          <p:cNvSpPr txBox="1"/>
          <p:nvPr/>
        </p:nvSpPr>
        <p:spPr>
          <a:xfrm>
            <a:off x="1231661" y="1480144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Anatomia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5526B4-E496-F26A-EDD5-E27557AF0E61}"/>
              </a:ext>
            </a:extLst>
          </p:cNvPr>
          <p:cNvSpPr txBox="1"/>
          <p:nvPr/>
        </p:nvSpPr>
        <p:spPr>
          <a:xfrm>
            <a:off x="674406" y="176409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Fisiologia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02226C-DB9C-259E-DE63-862B862E2271}"/>
              </a:ext>
            </a:extLst>
          </p:cNvPr>
          <p:cNvSpPr txBox="1"/>
          <p:nvPr/>
        </p:nvSpPr>
        <p:spPr>
          <a:xfrm>
            <a:off x="87829" y="2085272"/>
            <a:ext cx="1641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 Imune</a:t>
            </a:r>
          </a:p>
        </p:txBody>
      </p:sp>
      <p:pic>
        <p:nvPicPr>
          <p:cNvPr id="7" name="Imagem 6" descr="Desenho de um homem&#10;&#10;Descrição gerada automaticamente com confiança baixa">
            <a:extLst>
              <a:ext uri="{FF2B5EF4-FFF2-40B4-BE49-F238E27FC236}">
                <a16:creationId xmlns:a16="http://schemas.microsoft.com/office/drawing/2014/main" id="{A4606400-0BD4-D5F7-40F9-FF83E56B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9" y="29037"/>
            <a:ext cx="1574594" cy="140639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1229C54-6E49-1712-95E6-6B56FE0DD2BB}"/>
              </a:ext>
            </a:extLst>
          </p:cNvPr>
          <p:cNvSpPr txBox="1"/>
          <p:nvPr/>
        </p:nvSpPr>
        <p:spPr>
          <a:xfrm>
            <a:off x="823512" y="24821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34632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ula e suas descrições">
            <a:extLst>
              <a:ext uri="{FF2B5EF4-FFF2-40B4-BE49-F238E27FC236}">
                <a16:creationId xmlns:a16="http://schemas.microsoft.com/office/drawing/2014/main" id="{160F1F98-3463-F734-197B-1730677D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13" y="441725"/>
            <a:ext cx="5061519" cy="48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357DB6A-6471-E0FF-6DC7-09982CBBD05D}"/>
              </a:ext>
            </a:extLst>
          </p:cNvPr>
          <p:cNvSpPr txBox="1"/>
          <p:nvPr/>
        </p:nvSpPr>
        <p:spPr>
          <a:xfrm>
            <a:off x="2159656" y="110093"/>
            <a:ext cx="359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35 000 000 000 de células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58131E-3856-9AC3-9D6D-83C7FE1282D2}"/>
              </a:ext>
            </a:extLst>
          </p:cNvPr>
          <p:cNvSpPr txBox="1"/>
          <p:nvPr/>
        </p:nvSpPr>
        <p:spPr>
          <a:xfrm>
            <a:off x="265290" y="5243872"/>
            <a:ext cx="65455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 23000/ Proteínas 75000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Ectoderma, forma a pele e o sistema nervoso central</a:t>
            </a: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 não é vítima dos seus genes, 5% do câncer é genético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1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9C34359-D3CC-5155-935A-9DF8968D035A}"/>
              </a:ext>
            </a:extLst>
          </p:cNvPr>
          <p:cNvSpPr txBox="1">
            <a:spLocks/>
          </p:cNvSpPr>
          <p:nvPr/>
        </p:nvSpPr>
        <p:spPr>
          <a:xfrm>
            <a:off x="128656" y="730906"/>
            <a:ext cx="6711000" cy="828657"/>
          </a:xfrm>
          <a:prstGeom prst="rect">
            <a:avLst/>
          </a:prstGeom>
        </p:spPr>
        <p:txBody>
          <a:bodyPr/>
          <a:lstStyle>
            <a:lvl1pPr algn="l" defTabSz="7199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6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/>
              <a:t>Hemácias e leucócitos</a:t>
            </a:r>
          </a:p>
        </p:txBody>
      </p:sp>
      <p:pic>
        <p:nvPicPr>
          <p:cNvPr id="3" name="Espaço Reservado para Conteúdo 7" descr="hemacia.png">
            <a:extLst>
              <a:ext uri="{FF2B5EF4-FFF2-40B4-BE49-F238E27FC236}">
                <a16:creationId xmlns:a16="http://schemas.microsoft.com/office/drawing/2014/main" id="{1227904D-F5D2-D2FD-EA6D-687F0D954D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656" y="2093110"/>
            <a:ext cx="3282450" cy="3013091"/>
          </a:xfrm>
          <a:prstGeom prst="rect">
            <a:avLst/>
          </a:prstGeom>
        </p:spPr>
      </p:pic>
      <p:pic>
        <p:nvPicPr>
          <p:cNvPr id="4" name="Espaço Reservado para Conteúdo 10" descr="leococito.png">
            <a:extLst>
              <a:ext uri="{FF2B5EF4-FFF2-40B4-BE49-F238E27FC236}">
                <a16:creationId xmlns:a16="http://schemas.microsoft.com/office/drawing/2014/main" id="{A4DE2101-C934-0F1B-B91F-161EA407BF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9656" y="2192555"/>
            <a:ext cx="2880000" cy="29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6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5C28614C-E899-62CF-BD6B-6EDA58D11F20}"/>
              </a:ext>
            </a:extLst>
          </p:cNvPr>
          <p:cNvSpPr/>
          <p:nvPr/>
        </p:nvSpPr>
        <p:spPr>
          <a:xfrm>
            <a:off x="2896521" y="1619827"/>
            <a:ext cx="2760122" cy="2639939"/>
          </a:xfrm>
          <a:prstGeom prst="ellipse">
            <a:avLst/>
          </a:prstGeom>
          <a:solidFill>
            <a:srgbClr val="92D05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D65F5F-BA21-B821-4096-5CA6E8E49AE9}"/>
              </a:ext>
            </a:extLst>
          </p:cNvPr>
          <p:cNvSpPr txBox="1"/>
          <p:nvPr/>
        </p:nvSpPr>
        <p:spPr>
          <a:xfrm>
            <a:off x="4319656" y="2149499"/>
            <a:ext cx="10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Mental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B12DBA-F46F-005F-5360-E736AC7710F7}"/>
              </a:ext>
            </a:extLst>
          </p:cNvPr>
          <p:cNvSpPr txBox="1"/>
          <p:nvPr/>
        </p:nvSpPr>
        <p:spPr>
          <a:xfrm>
            <a:off x="5271853" y="1789278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Autoconceito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4B299F-2C13-BDE4-AEFC-F93E4B10275A}"/>
              </a:ext>
            </a:extLst>
          </p:cNvPr>
          <p:cNvSpPr txBox="1"/>
          <p:nvPr/>
        </p:nvSpPr>
        <p:spPr>
          <a:xfrm>
            <a:off x="5560935" y="2255288"/>
            <a:ext cx="125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Traumas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79A70B-BD57-76B5-AFC3-5E0AD9660BCC}"/>
              </a:ext>
            </a:extLst>
          </p:cNvPr>
          <p:cNvSpPr txBox="1"/>
          <p:nvPr/>
        </p:nvSpPr>
        <p:spPr>
          <a:xfrm>
            <a:off x="3735857" y="1220282"/>
            <a:ext cx="1154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Percepção</a:t>
            </a:r>
          </a:p>
        </p:txBody>
      </p:sp>
      <p:pic>
        <p:nvPicPr>
          <p:cNvPr id="15" name="Imagem 14" descr="Homem falando ao telefone celular&#10;&#10;Descrição gerada automaticamente">
            <a:extLst>
              <a:ext uri="{FF2B5EF4-FFF2-40B4-BE49-F238E27FC236}">
                <a16:creationId xmlns:a16="http://schemas.microsoft.com/office/drawing/2014/main" id="{68E37434-8162-D3F8-D043-67CAAAA24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13" y="-5325"/>
            <a:ext cx="1770535" cy="145945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35F7E0A-9B18-B7BC-688E-1C1733441685}"/>
              </a:ext>
            </a:extLst>
          </p:cNvPr>
          <p:cNvSpPr txBox="1"/>
          <p:nvPr/>
        </p:nvSpPr>
        <p:spPr>
          <a:xfrm>
            <a:off x="5653957" y="2879656"/>
            <a:ext cx="124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Depressão</a:t>
            </a:r>
          </a:p>
        </p:txBody>
      </p:sp>
    </p:spTree>
    <p:extLst>
      <p:ext uri="{BB962C8B-B14F-4D97-AF65-F5344CB8AC3E}">
        <p14:creationId xmlns:p14="http://schemas.microsoft.com/office/powerpoint/2010/main" val="80022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úde Mental no trabalho: por que precisamos falar sobre? | SafeSpace">
            <a:extLst>
              <a:ext uri="{FF2B5EF4-FFF2-40B4-BE49-F238E27FC236}">
                <a16:creationId xmlns:a16="http://schemas.microsoft.com/office/drawing/2014/main" id="{787EECE6-170B-7D6E-007E-730A2B9D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6" y="359656"/>
            <a:ext cx="3240000" cy="24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cubra como cuidar da saúde mental dos seus funcionários!">
            <a:extLst>
              <a:ext uri="{FF2B5EF4-FFF2-40B4-BE49-F238E27FC236}">
                <a16:creationId xmlns:a16="http://schemas.microsoft.com/office/drawing/2014/main" id="{6474E319-ED9D-7B27-E4B0-03E6B47F2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57" y="359656"/>
            <a:ext cx="3240000" cy="2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rnout: Saúde Mental está na ordem do dia - RHMED">
            <a:extLst>
              <a:ext uri="{FF2B5EF4-FFF2-40B4-BE49-F238E27FC236}">
                <a16:creationId xmlns:a16="http://schemas.microsoft.com/office/drawing/2014/main" id="{06A8FB44-3342-941E-9B22-4A20CBF2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5" y="3029656"/>
            <a:ext cx="6480001" cy="43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5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>
            <a:extLst>
              <a:ext uri="{FF2B5EF4-FFF2-40B4-BE49-F238E27FC236}">
                <a16:creationId xmlns:a16="http://schemas.microsoft.com/office/drawing/2014/main" id="{41088B93-9AA3-0BB2-DA4C-7311B6469766}"/>
              </a:ext>
            </a:extLst>
          </p:cNvPr>
          <p:cNvSpPr/>
          <p:nvPr/>
        </p:nvSpPr>
        <p:spPr>
          <a:xfrm>
            <a:off x="2909362" y="2939545"/>
            <a:ext cx="2760122" cy="2639939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847D52-AA1D-3656-D5D0-CB83DA469B5F}"/>
              </a:ext>
            </a:extLst>
          </p:cNvPr>
          <p:cNvSpPr txBox="1"/>
          <p:nvPr/>
        </p:nvSpPr>
        <p:spPr>
          <a:xfrm>
            <a:off x="4503850" y="4604772"/>
            <a:ext cx="89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Social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5466EB7-4EC6-0CAB-1B49-41E8D0F5D5B7}"/>
              </a:ext>
            </a:extLst>
          </p:cNvPr>
          <p:cNvSpPr txBox="1"/>
          <p:nvPr/>
        </p:nvSpPr>
        <p:spPr>
          <a:xfrm>
            <a:off x="5759656" y="4319656"/>
            <a:ext cx="1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Função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A6AEFD-E464-5090-732E-8F53C6D03901}"/>
              </a:ext>
            </a:extLst>
          </p:cNvPr>
          <p:cNvSpPr txBox="1"/>
          <p:nvPr/>
        </p:nvSpPr>
        <p:spPr>
          <a:xfrm>
            <a:off x="5759656" y="4789438"/>
            <a:ext cx="82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Posses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E4BC559-835C-45C7-CFC5-7B3289C7DF96}"/>
              </a:ext>
            </a:extLst>
          </p:cNvPr>
          <p:cNvSpPr txBox="1"/>
          <p:nvPr/>
        </p:nvSpPr>
        <p:spPr>
          <a:xfrm>
            <a:off x="5759656" y="3854998"/>
            <a:ext cx="83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Papel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12F2029-EDED-1574-B095-7AD7390B0570}"/>
              </a:ext>
            </a:extLst>
          </p:cNvPr>
          <p:cNvSpPr txBox="1"/>
          <p:nvPr/>
        </p:nvSpPr>
        <p:spPr>
          <a:xfrm>
            <a:off x="5047901" y="5217914"/>
            <a:ext cx="188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Relacionamento</a:t>
            </a:r>
          </a:p>
        </p:txBody>
      </p:sp>
      <p:pic>
        <p:nvPicPr>
          <p:cNvPr id="23" name="Imagem 22" descr="Uma imagem contendo Texto&#10;&#10;Descrição gerada automaticamente">
            <a:extLst>
              <a:ext uri="{FF2B5EF4-FFF2-40B4-BE49-F238E27FC236}">
                <a16:creationId xmlns:a16="http://schemas.microsoft.com/office/drawing/2014/main" id="{45F24A9B-6216-57ED-CDDB-C2B2BC67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46" y="5663322"/>
            <a:ext cx="3078378" cy="153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icologia Social e Trabalho - 13h: Capítulo 1: &quot;A práxis da Psicologia  Social do Trabalho: reflexões sobre possibilidades de intervenção&quot;">
            <a:extLst>
              <a:ext uri="{FF2B5EF4-FFF2-40B4-BE49-F238E27FC236}">
                <a16:creationId xmlns:a16="http://schemas.microsoft.com/office/drawing/2014/main" id="{18D304F1-0C1B-3DCC-82E2-7C47B74C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57" y="359656"/>
            <a:ext cx="358882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úde Social: qual a sua importância para a comunidade">
            <a:extLst>
              <a:ext uri="{FF2B5EF4-FFF2-40B4-BE49-F238E27FC236}">
                <a16:creationId xmlns:a16="http://schemas.microsoft.com/office/drawing/2014/main" id="{1D0698EA-B815-8C41-59C9-6945176A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5" y="4615807"/>
            <a:ext cx="5759656" cy="22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nde família feliz com estilo desenhado de mão | Vetor Grátis">
            <a:extLst>
              <a:ext uri="{FF2B5EF4-FFF2-40B4-BE49-F238E27FC236}">
                <a16:creationId xmlns:a16="http://schemas.microsoft.com/office/drawing/2014/main" id="{5499D07F-DA11-A15A-7485-D38FA64B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56" y="-344"/>
            <a:ext cx="2519655" cy="251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r cancelado no trabalho. Pode isso, Arnaldo?">
            <a:extLst>
              <a:ext uri="{FF2B5EF4-FFF2-40B4-BE49-F238E27FC236}">
                <a16:creationId xmlns:a16="http://schemas.microsoft.com/office/drawing/2014/main" id="{B70299E2-97DC-446E-D678-22942155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57" y="2519311"/>
            <a:ext cx="3239656" cy="193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6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>
            <a:extLst>
              <a:ext uri="{FF2B5EF4-FFF2-40B4-BE49-F238E27FC236}">
                <a16:creationId xmlns:a16="http://schemas.microsoft.com/office/drawing/2014/main" id="{1626C3F1-AD36-8BA8-0B08-9E2D81897DDB}"/>
              </a:ext>
            </a:extLst>
          </p:cNvPr>
          <p:cNvSpPr/>
          <p:nvPr/>
        </p:nvSpPr>
        <p:spPr>
          <a:xfrm>
            <a:off x="1542669" y="2916606"/>
            <a:ext cx="2760122" cy="2639939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213B85F-5868-D42F-4E5B-A0FBD30E933E}"/>
              </a:ext>
            </a:extLst>
          </p:cNvPr>
          <p:cNvSpPr txBox="1"/>
          <p:nvPr/>
        </p:nvSpPr>
        <p:spPr>
          <a:xfrm>
            <a:off x="1480093" y="5451513"/>
            <a:ext cx="7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Alma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482955-7DAA-C6E3-6A16-6A5B2FF50CD0}"/>
              </a:ext>
            </a:extLst>
          </p:cNvPr>
          <p:cNvSpPr txBox="1"/>
          <p:nvPr/>
        </p:nvSpPr>
        <p:spPr>
          <a:xfrm>
            <a:off x="500839" y="4446173"/>
            <a:ext cx="98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Crença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DAA25A7-7389-EF1A-54BB-F8337B88F6B9}"/>
              </a:ext>
            </a:extLst>
          </p:cNvPr>
          <p:cNvSpPr txBox="1"/>
          <p:nvPr/>
        </p:nvSpPr>
        <p:spPr>
          <a:xfrm>
            <a:off x="1662422" y="4564598"/>
            <a:ext cx="126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Espiritual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804F001-5952-AAE4-BF76-8C98F51E33B9}"/>
              </a:ext>
            </a:extLst>
          </p:cNvPr>
          <p:cNvSpPr txBox="1"/>
          <p:nvPr/>
        </p:nvSpPr>
        <p:spPr>
          <a:xfrm>
            <a:off x="492000" y="3990063"/>
            <a:ext cx="107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Fé</a:t>
            </a:r>
          </a:p>
        </p:txBody>
      </p:sp>
      <p:pic>
        <p:nvPicPr>
          <p:cNvPr id="2050" name="Picture 2" descr="O que é alma? Como o conceito é interpretado por segmentos religiosos">
            <a:extLst>
              <a:ext uri="{FF2B5EF4-FFF2-40B4-BE49-F238E27FC236}">
                <a16:creationId xmlns:a16="http://schemas.microsoft.com/office/drawing/2014/main" id="{DAE32643-AC9A-712C-15B2-3F83171D4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0" t="10380" r="35715" b="14785"/>
          <a:stretch/>
        </p:blipFill>
        <p:spPr bwMode="auto">
          <a:xfrm>
            <a:off x="72417" y="4974104"/>
            <a:ext cx="1367048" cy="21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83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716</TotalTime>
  <Words>102</Words>
  <Application>Microsoft Office PowerPoint</Application>
  <PresentationFormat>Personalizar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Pedro Santo Rossi psicólogo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Santo Rossi</dc:creator>
  <cp:lastModifiedBy>Pedro Santo Rossi</cp:lastModifiedBy>
  <cp:revision>1</cp:revision>
  <dcterms:created xsi:type="dcterms:W3CDTF">2023-09-03T15:43:37Z</dcterms:created>
  <dcterms:modified xsi:type="dcterms:W3CDTF">2023-09-24T14:45:42Z</dcterms:modified>
</cp:coreProperties>
</file>